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10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11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12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13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  <p:sldMasterId id="2147483743" r:id="rId2"/>
    <p:sldMasterId id="2147483757" r:id="rId3"/>
  </p:sldMasterIdLst>
  <p:notesMasterIdLst>
    <p:notesMasterId r:id="rId21"/>
  </p:notesMasterIdLst>
  <p:handoutMasterIdLst>
    <p:handoutMasterId r:id="rId22"/>
  </p:handoutMasterIdLst>
  <p:sldIdLst>
    <p:sldId id="264" r:id="rId4"/>
    <p:sldId id="407" r:id="rId5"/>
    <p:sldId id="399" r:id="rId6"/>
    <p:sldId id="400" r:id="rId7"/>
    <p:sldId id="401" r:id="rId8"/>
    <p:sldId id="402" r:id="rId9"/>
    <p:sldId id="446" r:id="rId10"/>
    <p:sldId id="453" r:id="rId11"/>
    <p:sldId id="451" r:id="rId12"/>
    <p:sldId id="454" r:id="rId13"/>
    <p:sldId id="455" r:id="rId14"/>
    <p:sldId id="456" r:id="rId15"/>
    <p:sldId id="457" r:id="rId16"/>
    <p:sldId id="458" r:id="rId17"/>
    <p:sldId id="440" r:id="rId18"/>
    <p:sldId id="443" r:id="rId19"/>
    <p:sldId id="318" r:id="rId20"/>
  </p:sldIdLst>
  <p:sldSz cx="12192000" cy="6858000"/>
  <p:notesSz cx="6888163" cy="10018713"/>
  <p:defaultTextStyle>
    <a:defPPr>
      <a:defRPr lang="en-US"/>
    </a:defPPr>
    <a:lvl1pPr marL="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 userDrawn="1">
          <p15:clr>
            <a:srgbClr val="C35EA4"/>
          </p15:clr>
        </p15:guide>
        <p15:guide id="3" orient="horz" pos="2137" userDrawn="1">
          <p15:clr>
            <a:srgbClr val="C35EA4"/>
          </p15:clr>
        </p15:guide>
        <p15:guide id="4" pos="3772" userDrawn="1">
          <p15:clr>
            <a:srgbClr val="C35EA4"/>
          </p15:clr>
        </p15:guide>
        <p15:guide id="5" pos="3908" userDrawn="1">
          <p15:clr>
            <a:srgbClr val="C35EA4"/>
          </p15:clr>
        </p15:guide>
        <p15:guide id="6" pos="5133" userDrawn="1">
          <p15:clr>
            <a:srgbClr val="C35EA4"/>
          </p15:clr>
        </p15:guide>
        <p15:guide id="7" pos="2683" userDrawn="1">
          <p15:clr>
            <a:srgbClr val="C35EA4"/>
          </p15:clr>
        </p15:guide>
        <p15:guide id="8" pos="211" userDrawn="1">
          <p15:clr>
            <a:srgbClr val="C35EA4"/>
          </p15:clr>
        </p15:guide>
        <p15:guide id="9" pos="5745" userDrawn="1">
          <p15:clr>
            <a:srgbClr val="C35EA4"/>
          </p15:clr>
        </p15:guide>
        <p15:guide id="10" orient="horz" pos="3566" userDrawn="1">
          <p15:clr>
            <a:srgbClr val="C35EA4"/>
          </p15:clr>
        </p15:guide>
        <p15:guide id="11" orient="horz" pos="4065" userDrawn="1">
          <p15:clr>
            <a:srgbClr val="C35EA4"/>
          </p15:clr>
        </p15:guide>
        <p15:guide id="12" orient="horz" pos="981" userDrawn="1">
          <p15:clr>
            <a:srgbClr val="C35EA4"/>
          </p15:clr>
        </p15:guide>
        <p15:guide id="13" orient="horz" pos="1049" userDrawn="1">
          <p15:clr>
            <a:srgbClr val="C35EA4"/>
          </p15:clr>
        </p15:guide>
        <p15:guide id="14" orient="horz" pos="459" userDrawn="1">
          <p15:clr>
            <a:srgbClr val="C35EA4"/>
          </p15:clr>
        </p15:guide>
        <p15:guide id="15" orient="horz" pos="3941">
          <p15:clr>
            <a:srgbClr val="A4A3A4"/>
          </p15:clr>
        </p15:guide>
        <p15:guide id="16" orient="horz" pos="913" userDrawn="1">
          <p15:clr>
            <a:srgbClr val="A4A3A4"/>
          </p15:clr>
        </p15:guide>
        <p15:guide id="17" orient="horz" pos="164" userDrawn="1">
          <p15:clr>
            <a:srgbClr val="A4A3A4"/>
          </p15:clr>
        </p15:guide>
        <p15:guide id="18" pos="3910">
          <p15:clr>
            <a:srgbClr val="A4A3A4"/>
          </p15:clr>
        </p15:guide>
        <p15:guide id="19" pos="45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opov, Konstantin" initials="PK" lastIdx="1" clrIdx="0">
    <p:extLst/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F2F2"/>
    <a:srgbClr val="242426"/>
    <a:srgbClr val="EFEFEF"/>
    <a:srgbClr val="A9A9A9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4587" autoAdjust="0"/>
    <p:restoredTop sz="86384" autoAdjust="0"/>
  </p:normalViewPr>
  <p:slideViewPr>
    <p:cSldViewPr snapToGrid="0" snapToObjects="1" showGuides="1">
      <p:cViewPr varScale="1">
        <p:scale>
          <a:sx n="76" d="100"/>
          <a:sy n="76" d="100"/>
        </p:scale>
        <p:origin x="132" y="636"/>
      </p:cViewPr>
      <p:guideLst>
        <p:guide pos="3840"/>
        <p:guide orient="horz" pos="2137"/>
        <p:guide pos="3772"/>
        <p:guide pos="3908"/>
        <p:guide pos="5133"/>
        <p:guide pos="2683"/>
        <p:guide pos="211"/>
        <p:guide pos="5745"/>
        <p:guide orient="horz" pos="3566"/>
        <p:guide orient="horz" pos="4065"/>
        <p:guide orient="horz" pos="981"/>
        <p:guide orient="horz" pos="1049"/>
        <p:guide orient="horz" pos="459"/>
        <p:guide orient="horz" pos="3941"/>
        <p:guide orient="horz" pos="913"/>
        <p:guide orient="horz" pos="164"/>
        <p:guide pos="3910"/>
        <p:guide pos="4520"/>
      </p:guideLst>
    </p:cSldViewPr>
  </p:slideViewPr>
  <p:outlineViewPr>
    <p:cViewPr>
      <p:scale>
        <a:sx n="33" d="100"/>
        <a:sy n="33" d="100"/>
      </p:scale>
      <p:origin x="0" y="1266"/>
    </p:cViewPr>
  </p:outlineViewPr>
  <p:notesTextViewPr>
    <p:cViewPr>
      <p:scale>
        <a:sx n="150" d="100"/>
        <a:sy n="15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napToObjects="1" showGuides="1">
      <p:cViewPr varScale="1">
        <p:scale>
          <a:sx n="61" d="100"/>
          <a:sy n="61" d="100"/>
        </p:scale>
        <p:origin x="3108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commentAuthors" Target="commentAuthor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handoutMaster" Target="handoutMasters/handoutMaster1.xml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84871" cy="502676"/>
          </a:xfrm>
          <a:prstGeom prst="rect">
            <a:avLst/>
          </a:prstGeom>
        </p:spPr>
        <p:txBody>
          <a:bodyPr vert="horz" lIns="96606" tIns="48303" rIns="96606" bIns="48303" rtlCol="0"/>
          <a:lstStyle>
            <a:lvl1pPr algn="l">
              <a:defRPr sz="13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01698" y="0"/>
            <a:ext cx="2984871" cy="502676"/>
          </a:xfrm>
          <a:prstGeom prst="rect">
            <a:avLst/>
          </a:prstGeom>
        </p:spPr>
        <p:txBody>
          <a:bodyPr vert="horz" lIns="96606" tIns="48303" rIns="96606" bIns="48303" rtlCol="0"/>
          <a:lstStyle>
            <a:lvl1pPr algn="r">
              <a:defRPr sz="1300"/>
            </a:lvl1pPr>
          </a:lstStyle>
          <a:p>
            <a:fld id="{2910095A-8F6E-40A0-81B8-341725F7926E}" type="datetimeFigureOut">
              <a:rPr lang="en-GB" smtClean="0"/>
              <a:t>05/04/2021</a:t>
            </a:fld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516039"/>
            <a:ext cx="2984871" cy="502674"/>
          </a:xfrm>
          <a:prstGeom prst="rect">
            <a:avLst/>
          </a:prstGeom>
        </p:spPr>
        <p:txBody>
          <a:bodyPr vert="horz" lIns="96606" tIns="48303" rIns="96606" bIns="48303" rtlCol="0" anchor="b"/>
          <a:lstStyle>
            <a:lvl1pPr algn="l">
              <a:defRPr sz="1300"/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01698" y="9516039"/>
            <a:ext cx="2984871" cy="502674"/>
          </a:xfrm>
          <a:prstGeom prst="rect">
            <a:avLst/>
          </a:prstGeom>
        </p:spPr>
        <p:txBody>
          <a:bodyPr vert="horz" lIns="96606" tIns="48303" rIns="96606" bIns="48303" rtlCol="0" anchor="b"/>
          <a:lstStyle>
            <a:lvl1pPr algn="r">
              <a:defRPr sz="1300"/>
            </a:lvl1pPr>
          </a:lstStyle>
          <a:p>
            <a:fld id="{B22EC1C8-9C5E-4DFC-899D-A79DA60805E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3727486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84871" cy="502676"/>
          </a:xfrm>
          <a:prstGeom prst="rect">
            <a:avLst/>
          </a:prstGeom>
        </p:spPr>
        <p:txBody>
          <a:bodyPr vert="horz" lIns="96606" tIns="48303" rIns="96606" bIns="48303" rtlCol="0"/>
          <a:lstStyle>
            <a:lvl1pPr algn="l">
              <a:defRPr sz="13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01698" y="0"/>
            <a:ext cx="2984871" cy="502676"/>
          </a:xfrm>
          <a:prstGeom prst="rect">
            <a:avLst/>
          </a:prstGeom>
        </p:spPr>
        <p:txBody>
          <a:bodyPr vert="horz" lIns="96606" tIns="48303" rIns="96606" bIns="48303" rtlCol="0"/>
          <a:lstStyle>
            <a:lvl1pPr algn="r">
              <a:defRPr sz="1300"/>
            </a:lvl1pPr>
          </a:lstStyle>
          <a:p>
            <a:fld id="{CA781358-1FDE-42EB-82E5-F18D99865245}" type="datetimeFigureOut">
              <a:rPr lang="en-GB" smtClean="0"/>
              <a:t>05/04/2021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39738" y="1252538"/>
            <a:ext cx="6008687" cy="33813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606" tIns="48303" rIns="96606" bIns="48303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8817" y="4821506"/>
            <a:ext cx="5510530" cy="3944868"/>
          </a:xfrm>
          <a:prstGeom prst="rect">
            <a:avLst/>
          </a:prstGeom>
        </p:spPr>
        <p:txBody>
          <a:bodyPr vert="horz" lIns="96606" tIns="48303" rIns="96606" bIns="48303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516039"/>
            <a:ext cx="2984871" cy="502674"/>
          </a:xfrm>
          <a:prstGeom prst="rect">
            <a:avLst/>
          </a:prstGeom>
        </p:spPr>
        <p:txBody>
          <a:bodyPr vert="horz" lIns="96606" tIns="48303" rIns="96606" bIns="48303" rtlCol="0" anchor="b"/>
          <a:lstStyle>
            <a:lvl1pPr algn="l">
              <a:defRPr sz="1300"/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01698" y="9516039"/>
            <a:ext cx="2984871" cy="502674"/>
          </a:xfrm>
          <a:prstGeom prst="rect">
            <a:avLst/>
          </a:prstGeom>
        </p:spPr>
        <p:txBody>
          <a:bodyPr vert="horz" lIns="96606" tIns="48303" rIns="96606" bIns="48303" rtlCol="0" anchor="b"/>
          <a:lstStyle>
            <a:lvl1pPr algn="r">
              <a:defRPr sz="1300"/>
            </a:lvl1pPr>
          </a:lstStyle>
          <a:p>
            <a:fld id="{82A137EF-FC13-4C3E-9E3B-6EC3455430A3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142599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868776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A137EF-FC13-4C3E-9E3B-6EC3455430A3}" type="slidenum">
              <a:rPr kumimoji="0" lang="en-GB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48008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A137EF-FC13-4C3E-9E3B-6EC3455430A3}" type="slidenum">
              <a:rPr kumimoji="0" lang="en-GB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489490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A137EF-FC13-4C3E-9E3B-6EC3455430A3}" type="slidenum">
              <a:rPr kumimoji="0" lang="en-GB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31498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A137EF-FC13-4C3E-9E3B-6EC3455430A3}" type="slidenum">
              <a:rPr kumimoji="0" lang="en-GB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722917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A137EF-FC13-4C3E-9E3B-6EC3455430A3}" type="slidenum">
              <a:rPr kumimoji="0" lang="en-GB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302603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EF87B75-79E8-420C-A688-AA1321C4FBF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786390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5426119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036060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EF87B75-79E8-420C-A688-AA1321C4FBF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52496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EF87B75-79E8-420C-A688-AA1321C4FBF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22464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EF87B75-79E8-420C-A688-AA1321C4FBF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8567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EF87B75-79E8-420C-A688-AA1321C4FBF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632203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EF87B75-79E8-420C-A688-AA1321C4FBF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37646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949223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A137EF-FC13-4C3E-9E3B-6EC3455430A3}" type="slidenum">
              <a:rPr lang="en-GB" smtClean="0"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424232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EF87B75-79E8-420C-A688-AA1321C4FBF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16308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ello.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972983" y="2392167"/>
            <a:ext cx="6790301" cy="1829104"/>
          </a:xfrm>
        </p:spPr>
        <p:txBody>
          <a:bodyPr>
            <a:normAutofit/>
          </a:bodyPr>
          <a:lstStyle>
            <a:lvl1pPr marL="0" indent="0" algn="r">
              <a:buFontTx/>
              <a:buNone/>
              <a:defRPr sz="9600" b="1" spc="-200" baseline="0">
                <a:solidFill>
                  <a:schemeClr val="bg2"/>
                </a:solidFill>
              </a:defRPr>
            </a:lvl1pPr>
            <a:lvl2pPr marL="0" indent="0">
              <a:buFontTx/>
              <a:buNone/>
              <a:defRPr>
                <a:solidFill>
                  <a:schemeClr val="bg2"/>
                </a:solidFill>
              </a:defRPr>
            </a:lvl2pPr>
            <a:lvl3pPr marL="0" indent="0">
              <a:buFontTx/>
              <a:buNone/>
              <a:defRPr>
                <a:solidFill>
                  <a:schemeClr val="bg2"/>
                </a:solidFill>
              </a:defRPr>
            </a:lvl3pPr>
            <a:lvl4pPr marL="0" indent="0">
              <a:buFontTx/>
              <a:buNone/>
              <a:defRPr>
                <a:solidFill>
                  <a:schemeClr val="bg2"/>
                </a:solidFill>
              </a:defRPr>
            </a:lvl4pPr>
            <a:lvl5pPr marL="0" indent="0">
              <a:buFontTx/>
              <a:buNone/>
              <a:defRPr>
                <a:solidFill>
                  <a:schemeClr val="bg2"/>
                </a:solidFill>
              </a:defRPr>
            </a:lvl5pPr>
          </a:lstStyle>
          <a:p>
            <a:pPr lvl="0"/>
            <a:r>
              <a:rPr lang="en-US" dirty="0"/>
              <a:t>Message.</a:t>
            </a:r>
          </a:p>
        </p:txBody>
      </p:sp>
      <p:sp>
        <p:nvSpPr>
          <p:cNvPr id="13" name="Freeform 19"/>
          <p:cNvSpPr>
            <a:spLocks/>
          </p:cNvSpPr>
          <p:nvPr/>
        </p:nvSpPr>
        <p:spPr bwMode="auto">
          <a:xfrm rot="1470013" flipH="1">
            <a:off x="7652229" y="290785"/>
            <a:ext cx="3815259" cy="4926791"/>
          </a:xfrm>
          <a:custGeom>
            <a:avLst/>
            <a:gdLst>
              <a:gd name="T0" fmla="*/ 279 w 717"/>
              <a:gd name="T1" fmla="*/ 41 h 925"/>
              <a:gd name="T2" fmla="*/ 269 w 717"/>
              <a:gd name="T3" fmla="*/ 345 h 925"/>
              <a:gd name="T4" fmla="*/ 248 w 717"/>
              <a:gd name="T5" fmla="*/ 332 h 925"/>
              <a:gd name="T6" fmla="*/ 241 w 717"/>
              <a:gd name="T7" fmla="*/ 127 h 925"/>
              <a:gd name="T8" fmla="*/ 189 w 717"/>
              <a:gd name="T9" fmla="*/ 84 h 925"/>
              <a:gd name="T10" fmla="*/ 138 w 717"/>
              <a:gd name="T11" fmla="*/ 127 h 925"/>
              <a:gd name="T12" fmla="*/ 135 w 717"/>
              <a:gd name="T13" fmla="*/ 453 h 925"/>
              <a:gd name="T14" fmla="*/ 114 w 717"/>
              <a:gd name="T15" fmla="*/ 442 h 925"/>
              <a:gd name="T16" fmla="*/ 56 w 717"/>
              <a:gd name="T17" fmla="*/ 176 h 925"/>
              <a:gd name="T18" fmla="*/ 4 w 717"/>
              <a:gd name="T19" fmla="*/ 453 h 925"/>
              <a:gd name="T20" fmla="*/ 232 w 717"/>
              <a:gd name="T21" fmla="*/ 924 h 925"/>
              <a:gd name="T22" fmla="*/ 293 w 717"/>
              <a:gd name="T23" fmla="*/ 925 h 925"/>
              <a:gd name="T24" fmla="*/ 286 w 717"/>
              <a:gd name="T25" fmla="*/ 918 h 925"/>
              <a:gd name="T26" fmla="*/ 38 w 717"/>
              <a:gd name="T27" fmla="*/ 746 h 925"/>
              <a:gd name="T28" fmla="*/ 20 w 717"/>
              <a:gd name="T29" fmla="*/ 394 h 925"/>
              <a:gd name="T30" fmla="*/ 45 w 717"/>
              <a:gd name="T31" fmla="*/ 195 h 925"/>
              <a:gd name="T32" fmla="*/ 85 w 717"/>
              <a:gd name="T33" fmla="*/ 219 h 925"/>
              <a:gd name="T34" fmla="*/ 118 w 717"/>
              <a:gd name="T35" fmla="*/ 472 h 925"/>
              <a:gd name="T36" fmla="*/ 130 w 717"/>
              <a:gd name="T37" fmla="*/ 473 h 925"/>
              <a:gd name="T38" fmla="*/ 160 w 717"/>
              <a:gd name="T39" fmla="*/ 433 h 925"/>
              <a:gd name="T40" fmla="*/ 158 w 717"/>
              <a:gd name="T41" fmla="*/ 127 h 925"/>
              <a:gd name="T42" fmla="*/ 182 w 717"/>
              <a:gd name="T43" fmla="*/ 104 h 925"/>
              <a:gd name="T44" fmla="*/ 220 w 717"/>
              <a:gd name="T45" fmla="*/ 129 h 925"/>
              <a:gd name="T46" fmla="*/ 224 w 717"/>
              <a:gd name="T47" fmla="*/ 399 h 925"/>
              <a:gd name="T48" fmla="*/ 235 w 717"/>
              <a:gd name="T49" fmla="*/ 421 h 925"/>
              <a:gd name="T50" fmla="*/ 272 w 717"/>
              <a:gd name="T51" fmla="*/ 424 h 925"/>
              <a:gd name="T52" fmla="*/ 287 w 717"/>
              <a:gd name="T53" fmla="*/ 412 h 925"/>
              <a:gd name="T54" fmla="*/ 293 w 717"/>
              <a:gd name="T55" fmla="*/ 398 h 925"/>
              <a:gd name="T56" fmla="*/ 308 w 717"/>
              <a:gd name="T57" fmla="*/ 47 h 925"/>
              <a:gd name="T58" fmla="*/ 331 w 717"/>
              <a:gd name="T59" fmla="*/ 30 h 925"/>
              <a:gd name="T60" fmla="*/ 345 w 717"/>
              <a:gd name="T61" fmla="*/ 31 h 925"/>
              <a:gd name="T62" fmla="*/ 357 w 717"/>
              <a:gd name="T63" fmla="*/ 71 h 925"/>
              <a:gd name="T64" fmla="*/ 358 w 717"/>
              <a:gd name="T65" fmla="*/ 424 h 925"/>
              <a:gd name="T66" fmla="*/ 396 w 717"/>
              <a:gd name="T67" fmla="*/ 427 h 925"/>
              <a:gd name="T68" fmla="*/ 407 w 717"/>
              <a:gd name="T69" fmla="*/ 418 h 925"/>
              <a:gd name="T70" fmla="*/ 415 w 717"/>
              <a:gd name="T71" fmla="*/ 401 h 925"/>
              <a:gd name="T72" fmla="*/ 473 w 717"/>
              <a:gd name="T73" fmla="*/ 93 h 925"/>
              <a:gd name="T74" fmla="*/ 502 w 717"/>
              <a:gd name="T75" fmla="*/ 137 h 925"/>
              <a:gd name="T76" fmla="*/ 483 w 717"/>
              <a:gd name="T77" fmla="*/ 622 h 925"/>
              <a:gd name="T78" fmla="*/ 552 w 717"/>
              <a:gd name="T79" fmla="*/ 571 h 925"/>
              <a:gd name="T80" fmla="*/ 607 w 717"/>
              <a:gd name="T81" fmla="*/ 458 h 925"/>
              <a:gd name="T82" fmla="*/ 642 w 717"/>
              <a:gd name="T83" fmla="*/ 444 h 925"/>
              <a:gd name="T84" fmla="*/ 679 w 717"/>
              <a:gd name="T85" fmla="*/ 457 h 925"/>
              <a:gd name="T86" fmla="*/ 608 w 717"/>
              <a:gd name="T87" fmla="*/ 654 h 925"/>
              <a:gd name="T88" fmla="*/ 511 w 717"/>
              <a:gd name="T89" fmla="*/ 785 h 925"/>
              <a:gd name="T90" fmla="*/ 432 w 717"/>
              <a:gd name="T91" fmla="*/ 914 h 925"/>
              <a:gd name="T92" fmla="*/ 509 w 717"/>
              <a:gd name="T93" fmla="*/ 824 h 925"/>
              <a:gd name="T94" fmla="*/ 621 w 717"/>
              <a:gd name="T95" fmla="*/ 699 h 925"/>
              <a:gd name="T96" fmla="*/ 713 w 717"/>
              <a:gd name="T97" fmla="*/ 503 h 925"/>
              <a:gd name="T98" fmla="*/ 697 w 717"/>
              <a:gd name="T99" fmla="*/ 430 h 925"/>
              <a:gd name="T100" fmla="*/ 652 w 717"/>
              <a:gd name="T101" fmla="*/ 412 h 925"/>
              <a:gd name="T102" fmla="*/ 578 w 717"/>
              <a:gd name="T103" fmla="*/ 443 h 925"/>
              <a:gd name="T104" fmla="*/ 517 w 717"/>
              <a:gd name="T105" fmla="*/ 572 h 925"/>
              <a:gd name="T106" fmla="*/ 510 w 717"/>
              <a:gd name="T107" fmla="*/ 566 h 925"/>
              <a:gd name="T108" fmla="*/ 534 w 717"/>
              <a:gd name="T109" fmla="*/ 130 h 925"/>
              <a:gd name="T110" fmla="*/ 426 w 717"/>
              <a:gd name="T111" fmla="*/ 82 h 925"/>
              <a:gd name="T112" fmla="*/ 386 w 717"/>
              <a:gd name="T113" fmla="*/ 317 h 925"/>
              <a:gd name="T114" fmla="*/ 383 w 717"/>
              <a:gd name="T115" fmla="*/ 220 h 925"/>
              <a:gd name="T116" fmla="*/ 349 w 717"/>
              <a:gd name="T117" fmla="*/ 1 h 925"/>
              <a:gd name="T118" fmla="*/ 338 w 717"/>
              <a:gd name="T119" fmla="*/ 0 h 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7" h="925">
                <a:moveTo>
                  <a:pt x="334" y="0"/>
                </a:moveTo>
                <a:cubicBezTo>
                  <a:pt x="331" y="0"/>
                  <a:pt x="329" y="0"/>
                  <a:pt x="327" y="0"/>
                </a:cubicBezTo>
                <a:cubicBezTo>
                  <a:pt x="322" y="0"/>
                  <a:pt x="317" y="1"/>
                  <a:pt x="312" y="3"/>
                </a:cubicBezTo>
                <a:cubicBezTo>
                  <a:pt x="308" y="4"/>
                  <a:pt x="303" y="7"/>
                  <a:pt x="298" y="10"/>
                </a:cubicBezTo>
                <a:cubicBezTo>
                  <a:pt x="294" y="13"/>
                  <a:pt x="290" y="17"/>
                  <a:pt x="287" y="21"/>
                </a:cubicBezTo>
                <a:cubicBezTo>
                  <a:pt x="285" y="24"/>
                  <a:pt x="283" y="27"/>
                  <a:pt x="282" y="31"/>
                </a:cubicBezTo>
                <a:cubicBezTo>
                  <a:pt x="281" y="32"/>
                  <a:pt x="280" y="34"/>
                  <a:pt x="280" y="36"/>
                </a:cubicBezTo>
                <a:cubicBezTo>
                  <a:pt x="279" y="38"/>
                  <a:pt x="279" y="38"/>
                  <a:pt x="279" y="38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8" y="43"/>
                  <a:pt x="278" y="43"/>
                  <a:pt x="278" y="44"/>
                </a:cubicBezTo>
                <a:cubicBezTo>
                  <a:pt x="278" y="47"/>
                  <a:pt x="278" y="47"/>
                  <a:pt x="278" y="47"/>
                </a:cubicBezTo>
                <a:cubicBezTo>
                  <a:pt x="278" y="51"/>
                  <a:pt x="278" y="51"/>
                  <a:pt x="278" y="51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7" y="71"/>
                  <a:pt x="277" y="82"/>
                  <a:pt x="277" y="93"/>
                </a:cubicBezTo>
                <a:cubicBezTo>
                  <a:pt x="276" y="116"/>
                  <a:pt x="275" y="139"/>
                  <a:pt x="275" y="161"/>
                </a:cubicBezTo>
                <a:cubicBezTo>
                  <a:pt x="273" y="206"/>
                  <a:pt x="272" y="250"/>
                  <a:pt x="271" y="294"/>
                </a:cubicBezTo>
                <a:cubicBezTo>
                  <a:pt x="269" y="345"/>
                  <a:pt x="269" y="345"/>
                  <a:pt x="269" y="345"/>
                </a:cubicBezTo>
                <a:cubicBezTo>
                  <a:pt x="269" y="346"/>
                  <a:pt x="269" y="347"/>
                  <a:pt x="269" y="348"/>
                </a:cubicBezTo>
                <a:cubicBezTo>
                  <a:pt x="269" y="349"/>
                  <a:pt x="269" y="350"/>
                  <a:pt x="268" y="351"/>
                </a:cubicBezTo>
                <a:cubicBezTo>
                  <a:pt x="266" y="353"/>
                  <a:pt x="264" y="353"/>
                  <a:pt x="262" y="354"/>
                </a:cubicBezTo>
                <a:cubicBezTo>
                  <a:pt x="260" y="355"/>
                  <a:pt x="258" y="356"/>
                  <a:pt x="256" y="356"/>
                </a:cubicBezTo>
                <a:cubicBezTo>
                  <a:pt x="256" y="356"/>
                  <a:pt x="255" y="356"/>
                  <a:pt x="255" y="356"/>
                </a:cubicBezTo>
                <a:cubicBezTo>
                  <a:pt x="253" y="356"/>
                  <a:pt x="252" y="356"/>
                  <a:pt x="250" y="355"/>
                </a:cubicBezTo>
                <a:cubicBezTo>
                  <a:pt x="249" y="354"/>
                  <a:pt x="249" y="351"/>
                  <a:pt x="249" y="350"/>
                </a:cubicBezTo>
                <a:cubicBezTo>
                  <a:pt x="248" y="344"/>
                  <a:pt x="248" y="344"/>
                  <a:pt x="248" y="344"/>
                </a:cubicBezTo>
                <a:cubicBezTo>
                  <a:pt x="248" y="332"/>
                  <a:pt x="248" y="332"/>
                  <a:pt x="248" y="332"/>
                </a:cubicBezTo>
                <a:cubicBezTo>
                  <a:pt x="247" y="307"/>
                  <a:pt x="247" y="307"/>
                  <a:pt x="247" y="307"/>
                </a:cubicBezTo>
                <a:cubicBezTo>
                  <a:pt x="245" y="260"/>
                  <a:pt x="245" y="260"/>
                  <a:pt x="245" y="260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42" y="156"/>
                  <a:pt x="242" y="156"/>
                  <a:pt x="242" y="156"/>
                </a:cubicBezTo>
                <a:cubicBezTo>
                  <a:pt x="242" y="139"/>
                  <a:pt x="242" y="139"/>
                  <a:pt x="242" y="139"/>
                </a:cubicBezTo>
                <a:cubicBezTo>
                  <a:pt x="242" y="134"/>
                  <a:pt x="242" y="134"/>
                  <a:pt x="242" y="134"/>
                </a:cubicBezTo>
                <a:cubicBezTo>
                  <a:pt x="242" y="132"/>
                  <a:pt x="242" y="132"/>
                  <a:pt x="242" y="132"/>
                </a:cubicBezTo>
                <a:cubicBezTo>
                  <a:pt x="241" y="130"/>
                  <a:pt x="241" y="130"/>
                  <a:pt x="241" y="130"/>
                </a:cubicBezTo>
                <a:cubicBezTo>
                  <a:pt x="241" y="127"/>
                  <a:pt x="241" y="127"/>
                  <a:pt x="241" y="127"/>
                </a:cubicBezTo>
                <a:cubicBezTo>
                  <a:pt x="241" y="127"/>
                  <a:pt x="241" y="126"/>
                  <a:pt x="241" y="125"/>
                </a:cubicBezTo>
                <a:cubicBezTo>
                  <a:pt x="241" y="123"/>
                  <a:pt x="241" y="123"/>
                  <a:pt x="241" y="123"/>
                </a:cubicBezTo>
                <a:cubicBezTo>
                  <a:pt x="240" y="122"/>
                  <a:pt x="240" y="121"/>
                  <a:pt x="240" y="120"/>
                </a:cubicBezTo>
                <a:cubicBezTo>
                  <a:pt x="237" y="108"/>
                  <a:pt x="228" y="98"/>
                  <a:pt x="217" y="92"/>
                </a:cubicBezTo>
                <a:cubicBezTo>
                  <a:pt x="212" y="89"/>
                  <a:pt x="206" y="86"/>
                  <a:pt x="200" y="85"/>
                </a:cubicBezTo>
                <a:cubicBezTo>
                  <a:pt x="198" y="85"/>
                  <a:pt x="197" y="85"/>
                  <a:pt x="195" y="85"/>
                </a:cubicBezTo>
                <a:cubicBezTo>
                  <a:pt x="194" y="84"/>
                  <a:pt x="192" y="84"/>
                  <a:pt x="191" y="84"/>
                </a:cubicBezTo>
                <a:cubicBezTo>
                  <a:pt x="190" y="84"/>
                  <a:pt x="190" y="84"/>
                  <a:pt x="190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5" y="84"/>
                  <a:pt x="185" y="84"/>
                  <a:pt x="185" y="84"/>
                </a:cubicBezTo>
                <a:cubicBezTo>
                  <a:pt x="184" y="83"/>
                  <a:pt x="183" y="84"/>
                  <a:pt x="182" y="83"/>
                </a:cubicBezTo>
                <a:cubicBezTo>
                  <a:pt x="182" y="83"/>
                  <a:pt x="181" y="83"/>
                  <a:pt x="180" y="83"/>
                </a:cubicBezTo>
                <a:cubicBezTo>
                  <a:pt x="174" y="83"/>
                  <a:pt x="167" y="85"/>
                  <a:pt x="162" y="88"/>
                </a:cubicBezTo>
                <a:cubicBezTo>
                  <a:pt x="155" y="92"/>
                  <a:pt x="150" y="97"/>
                  <a:pt x="146" y="103"/>
                </a:cubicBezTo>
                <a:cubicBezTo>
                  <a:pt x="143" y="109"/>
                  <a:pt x="140" y="115"/>
                  <a:pt x="138" y="122"/>
                </a:cubicBezTo>
                <a:cubicBezTo>
                  <a:pt x="138" y="124"/>
                  <a:pt x="138" y="125"/>
                  <a:pt x="138" y="127"/>
                </a:cubicBezTo>
                <a:cubicBezTo>
                  <a:pt x="138" y="129"/>
                  <a:pt x="137" y="131"/>
                  <a:pt x="137" y="13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68"/>
                  <a:pt x="138" y="194"/>
                  <a:pt x="139" y="220"/>
                </a:cubicBezTo>
                <a:cubicBezTo>
                  <a:pt x="139" y="272"/>
                  <a:pt x="140" y="325"/>
                  <a:pt x="140" y="377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141" y="445"/>
                  <a:pt x="141" y="446"/>
                  <a:pt x="141" y="447"/>
                </a:cubicBezTo>
                <a:cubicBezTo>
                  <a:pt x="141" y="448"/>
                  <a:pt x="140" y="449"/>
                  <a:pt x="140" y="449"/>
                </a:cubicBezTo>
                <a:cubicBezTo>
                  <a:pt x="139" y="451"/>
                  <a:pt x="137" y="452"/>
                  <a:pt x="135" y="453"/>
                </a:cubicBezTo>
                <a:cubicBezTo>
                  <a:pt x="134" y="453"/>
                  <a:pt x="133" y="454"/>
                  <a:pt x="132" y="454"/>
                </a:cubicBezTo>
                <a:cubicBezTo>
                  <a:pt x="132" y="454"/>
                  <a:pt x="132" y="454"/>
                  <a:pt x="131" y="454"/>
                </a:cubicBezTo>
                <a:cubicBezTo>
                  <a:pt x="131" y="454"/>
                  <a:pt x="131" y="454"/>
                  <a:pt x="131" y="454"/>
                </a:cubicBezTo>
                <a:cubicBezTo>
                  <a:pt x="130" y="454"/>
                  <a:pt x="130" y="454"/>
                  <a:pt x="130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2" y="454"/>
                  <a:pt x="120" y="453"/>
                  <a:pt x="118" y="452"/>
                </a:cubicBezTo>
                <a:cubicBezTo>
                  <a:pt x="117" y="451"/>
                  <a:pt x="115" y="450"/>
                  <a:pt x="115" y="448"/>
                </a:cubicBezTo>
                <a:cubicBezTo>
                  <a:pt x="114" y="446"/>
                  <a:pt x="114" y="444"/>
                  <a:pt x="114" y="442"/>
                </a:cubicBezTo>
                <a:cubicBezTo>
                  <a:pt x="110" y="379"/>
                  <a:pt x="107" y="315"/>
                  <a:pt x="103" y="252"/>
                </a:cubicBezTo>
                <a:cubicBezTo>
                  <a:pt x="102" y="232"/>
                  <a:pt x="102" y="232"/>
                  <a:pt x="102" y="232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02" y="217"/>
                  <a:pt x="102" y="217"/>
                  <a:pt x="102" y="217"/>
                </a:cubicBezTo>
                <a:cubicBezTo>
                  <a:pt x="101" y="215"/>
                  <a:pt x="101" y="214"/>
                  <a:pt x="101" y="212"/>
                </a:cubicBezTo>
                <a:cubicBezTo>
                  <a:pt x="100" y="205"/>
                  <a:pt x="97" y="198"/>
                  <a:pt x="92" y="193"/>
                </a:cubicBezTo>
                <a:cubicBezTo>
                  <a:pt x="88" y="187"/>
                  <a:pt x="82" y="183"/>
                  <a:pt x="76" y="180"/>
                </a:cubicBezTo>
                <a:cubicBezTo>
                  <a:pt x="70" y="178"/>
                  <a:pt x="63" y="176"/>
                  <a:pt x="57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48" y="176"/>
                  <a:pt x="41" y="179"/>
                  <a:pt x="36" y="182"/>
                </a:cubicBezTo>
                <a:cubicBezTo>
                  <a:pt x="24" y="189"/>
                  <a:pt x="15" y="202"/>
                  <a:pt x="12" y="215"/>
                </a:cubicBezTo>
                <a:cubicBezTo>
                  <a:pt x="11" y="217"/>
                  <a:pt x="11" y="218"/>
                  <a:pt x="11" y="220"/>
                </a:cubicBezTo>
                <a:cubicBezTo>
                  <a:pt x="11" y="222"/>
                  <a:pt x="10" y="224"/>
                  <a:pt x="10" y="225"/>
                </a:cubicBezTo>
                <a:cubicBezTo>
                  <a:pt x="10" y="229"/>
                  <a:pt x="10" y="232"/>
                  <a:pt x="10" y="235"/>
                </a:cubicBezTo>
                <a:cubicBezTo>
                  <a:pt x="10" y="255"/>
                  <a:pt x="10" y="255"/>
                  <a:pt x="10" y="255"/>
                </a:cubicBezTo>
                <a:cubicBezTo>
                  <a:pt x="8" y="295"/>
                  <a:pt x="8" y="295"/>
                  <a:pt x="8" y="295"/>
                </a:cubicBezTo>
                <a:cubicBezTo>
                  <a:pt x="6" y="374"/>
                  <a:pt x="6" y="374"/>
                  <a:pt x="6" y="374"/>
                </a:cubicBezTo>
                <a:cubicBezTo>
                  <a:pt x="4" y="453"/>
                  <a:pt x="4" y="453"/>
                  <a:pt x="4" y="453"/>
                </a:cubicBezTo>
                <a:cubicBezTo>
                  <a:pt x="3" y="466"/>
                  <a:pt x="2" y="479"/>
                  <a:pt x="1" y="492"/>
                </a:cubicBezTo>
                <a:cubicBezTo>
                  <a:pt x="1" y="505"/>
                  <a:pt x="1" y="518"/>
                  <a:pt x="0" y="531"/>
                </a:cubicBezTo>
                <a:cubicBezTo>
                  <a:pt x="0" y="584"/>
                  <a:pt x="3" y="637"/>
                  <a:pt x="12" y="688"/>
                </a:cubicBezTo>
                <a:cubicBezTo>
                  <a:pt x="17" y="714"/>
                  <a:pt x="24" y="740"/>
                  <a:pt x="33" y="764"/>
                </a:cubicBezTo>
                <a:cubicBezTo>
                  <a:pt x="42" y="789"/>
                  <a:pt x="54" y="812"/>
                  <a:pt x="69" y="834"/>
                </a:cubicBezTo>
                <a:cubicBezTo>
                  <a:pt x="84" y="855"/>
                  <a:pt x="103" y="874"/>
                  <a:pt x="124" y="888"/>
                </a:cubicBezTo>
                <a:cubicBezTo>
                  <a:pt x="135" y="896"/>
                  <a:pt x="147" y="902"/>
                  <a:pt x="159" y="907"/>
                </a:cubicBezTo>
                <a:cubicBezTo>
                  <a:pt x="170" y="912"/>
                  <a:pt x="183" y="916"/>
                  <a:pt x="195" y="918"/>
                </a:cubicBezTo>
                <a:cubicBezTo>
                  <a:pt x="208" y="921"/>
                  <a:pt x="220" y="923"/>
                  <a:pt x="232" y="924"/>
                </a:cubicBezTo>
                <a:cubicBezTo>
                  <a:pt x="242" y="924"/>
                  <a:pt x="251" y="924"/>
                  <a:pt x="260" y="924"/>
                </a:cubicBezTo>
                <a:cubicBezTo>
                  <a:pt x="263" y="924"/>
                  <a:pt x="266" y="924"/>
                  <a:pt x="269" y="924"/>
                </a:cubicBezTo>
                <a:cubicBezTo>
                  <a:pt x="271" y="924"/>
                  <a:pt x="273" y="924"/>
                  <a:pt x="275" y="924"/>
                </a:cubicBezTo>
                <a:cubicBezTo>
                  <a:pt x="276" y="924"/>
                  <a:pt x="278" y="924"/>
                  <a:pt x="280" y="924"/>
                </a:cubicBezTo>
                <a:cubicBezTo>
                  <a:pt x="281" y="924"/>
                  <a:pt x="282" y="925"/>
                  <a:pt x="283" y="925"/>
                </a:cubicBezTo>
                <a:cubicBezTo>
                  <a:pt x="283" y="925"/>
                  <a:pt x="284" y="925"/>
                  <a:pt x="284" y="925"/>
                </a:cubicBezTo>
                <a:cubicBezTo>
                  <a:pt x="285" y="925"/>
                  <a:pt x="285" y="925"/>
                  <a:pt x="285" y="925"/>
                </a:cubicBezTo>
                <a:cubicBezTo>
                  <a:pt x="290" y="925"/>
                  <a:pt x="290" y="925"/>
                  <a:pt x="290" y="925"/>
                </a:cubicBezTo>
                <a:cubicBezTo>
                  <a:pt x="291" y="925"/>
                  <a:pt x="292" y="925"/>
                  <a:pt x="293" y="925"/>
                </a:cubicBezTo>
                <a:cubicBezTo>
                  <a:pt x="294" y="925"/>
                  <a:pt x="295" y="925"/>
                  <a:pt x="296" y="925"/>
                </a:cubicBezTo>
                <a:cubicBezTo>
                  <a:pt x="297" y="925"/>
                  <a:pt x="298" y="925"/>
                  <a:pt x="299" y="925"/>
                </a:cubicBezTo>
                <a:cubicBezTo>
                  <a:pt x="303" y="925"/>
                  <a:pt x="307" y="925"/>
                  <a:pt x="309" y="924"/>
                </a:cubicBezTo>
                <a:cubicBezTo>
                  <a:pt x="312" y="924"/>
                  <a:pt x="314" y="923"/>
                  <a:pt x="315" y="922"/>
                </a:cubicBezTo>
                <a:cubicBezTo>
                  <a:pt x="318" y="920"/>
                  <a:pt x="310" y="918"/>
                  <a:pt x="299" y="918"/>
                </a:cubicBezTo>
                <a:cubicBezTo>
                  <a:pt x="299" y="918"/>
                  <a:pt x="299" y="918"/>
                  <a:pt x="299" y="918"/>
                </a:cubicBezTo>
                <a:cubicBezTo>
                  <a:pt x="290" y="918"/>
                  <a:pt x="290" y="918"/>
                  <a:pt x="290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5" y="918"/>
                  <a:pt x="285" y="917"/>
                </a:cubicBezTo>
                <a:cubicBezTo>
                  <a:pt x="284" y="917"/>
                  <a:pt x="284" y="917"/>
                  <a:pt x="283" y="917"/>
                </a:cubicBezTo>
                <a:cubicBezTo>
                  <a:pt x="282" y="917"/>
                  <a:pt x="282" y="917"/>
                  <a:pt x="282" y="917"/>
                </a:cubicBezTo>
                <a:cubicBezTo>
                  <a:pt x="275" y="917"/>
                  <a:pt x="269" y="917"/>
                  <a:pt x="264" y="917"/>
                </a:cubicBezTo>
                <a:cubicBezTo>
                  <a:pt x="252" y="917"/>
                  <a:pt x="240" y="916"/>
                  <a:pt x="229" y="915"/>
                </a:cubicBezTo>
                <a:cubicBezTo>
                  <a:pt x="206" y="913"/>
                  <a:pt x="184" y="908"/>
                  <a:pt x="164" y="899"/>
                </a:cubicBezTo>
                <a:cubicBezTo>
                  <a:pt x="143" y="890"/>
                  <a:pt x="124" y="878"/>
                  <a:pt x="107" y="863"/>
                </a:cubicBezTo>
                <a:cubicBezTo>
                  <a:pt x="91" y="847"/>
                  <a:pt x="77" y="829"/>
                  <a:pt x="66" y="809"/>
                </a:cubicBezTo>
                <a:cubicBezTo>
                  <a:pt x="54" y="789"/>
                  <a:pt x="45" y="768"/>
                  <a:pt x="38" y="746"/>
                </a:cubicBezTo>
                <a:cubicBezTo>
                  <a:pt x="31" y="724"/>
                  <a:pt x="26" y="701"/>
                  <a:pt x="22" y="678"/>
                </a:cubicBezTo>
                <a:cubicBezTo>
                  <a:pt x="15" y="632"/>
                  <a:pt x="13" y="585"/>
                  <a:pt x="14" y="538"/>
                </a:cubicBezTo>
                <a:cubicBezTo>
                  <a:pt x="14" y="532"/>
                  <a:pt x="14" y="526"/>
                  <a:pt x="14" y="520"/>
                </a:cubicBezTo>
                <a:cubicBezTo>
                  <a:pt x="14" y="514"/>
                  <a:pt x="15" y="508"/>
                  <a:pt x="15" y="502"/>
                </a:cubicBezTo>
                <a:cubicBezTo>
                  <a:pt x="16" y="484"/>
                  <a:pt x="16" y="484"/>
                  <a:pt x="16" y="484"/>
                </a:cubicBezTo>
                <a:cubicBezTo>
                  <a:pt x="17" y="466"/>
                  <a:pt x="17" y="466"/>
                  <a:pt x="17" y="466"/>
                </a:cubicBezTo>
                <a:cubicBezTo>
                  <a:pt x="18" y="460"/>
                  <a:pt x="18" y="454"/>
                  <a:pt x="18" y="448"/>
                </a:cubicBezTo>
                <a:cubicBezTo>
                  <a:pt x="19" y="430"/>
                  <a:pt x="19" y="430"/>
                  <a:pt x="19" y="430"/>
                </a:cubicBezTo>
                <a:cubicBezTo>
                  <a:pt x="20" y="418"/>
                  <a:pt x="20" y="406"/>
                  <a:pt x="20" y="394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26" y="238"/>
                  <a:pt x="26" y="238"/>
                  <a:pt x="26" y="238"/>
                </a:cubicBezTo>
                <a:cubicBezTo>
                  <a:pt x="26" y="236"/>
                  <a:pt x="26" y="236"/>
                  <a:pt x="26" y="236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4"/>
                  <a:pt x="26" y="233"/>
                  <a:pt x="26" y="233"/>
                </a:cubicBezTo>
                <a:cubicBezTo>
                  <a:pt x="26" y="229"/>
                  <a:pt x="26" y="229"/>
                  <a:pt x="26" y="229"/>
                </a:cubicBezTo>
                <a:cubicBezTo>
                  <a:pt x="26" y="224"/>
                  <a:pt x="27" y="219"/>
                  <a:pt x="29" y="215"/>
                </a:cubicBezTo>
                <a:cubicBezTo>
                  <a:pt x="30" y="211"/>
                  <a:pt x="33" y="207"/>
                  <a:pt x="35" y="203"/>
                </a:cubicBezTo>
                <a:cubicBezTo>
                  <a:pt x="38" y="200"/>
                  <a:pt x="42" y="197"/>
                  <a:pt x="45" y="195"/>
                </a:cubicBezTo>
                <a:cubicBezTo>
                  <a:pt x="49" y="193"/>
                  <a:pt x="52" y="192"/>
                  <a:pt x="56" y="192"/>
                </a:cubicBezTo>
                <a:cubicBezTo>
                  <a:pt x="56" y="192"/>
                  <a:pt x="56" y="192"/>
                  <a:pt x="56" y="192"/>
                </a:cubicBezTo>
                <a:cubicBezTo>
                  <a:pt x="61" y="192"/>
                  <a:pt x="65" y="193"/>
                  <a:pt x="69" y="195"/>
                </a:cubicBezTo>
                <a:cubicBezTo>
                  <a:pt x="73" y="197"/>
                  <a:pt x="76" y="199"/>
                  <a:pt x="79" y="202"/>
                </a:cubicBezTo>
                <a:cubicBezTo>
                  <a:pt x="82" y="205"/>
                  <a:pt x="83" y="209"/>
                  <a:pt x="84" y="212"/>
                </a:cubicBezTo>
                <a:cubicBezTo>
                  <a:pt x="84" y="213"/>
                  <a:pt x="85" y="214"/>
                  <a:pt x="85" y="215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85" y="228"/>
                  <a:pt x="85" y="228"/>
                  <a:pt x="85" y="228"/>
                </a:cubicBezTo>
                <a:cubicBezTo>
                  <a:pt x="86" y="246"/>
                  <a:pt x="86" y="246"/>
                  <a:pt x="86" y="246"/>
                </a:cubicBezTo>
                <a:cubicBezTo>
                  <a:pt x="88" y="283"/>
                  <a:pt x="88" y="283"/>
                  <a:pt x="88" y="283"/>
                </a:cubicBezTo>
                <a:cubicBezTo>
                  <a:pt x="91" y="356"/>
                  <a:pt x="91" y="356"/>
                  <a:pt x="91" y="356"/>
                </a:cubicBezTo>
                <a:cubicBezTo>
                  <a:pt x="93" y="386"/>
                  <a:pt x="94" y="416"/>
                  <a:pt x="95" y="447"/>
                </a:cubicBezTo>
                <a:cubicBezTo>
                  <a:pt x="96" y="450"/>
                  <a:pt x="96" y="454"/>
                  <a:pt x="98" y="457"/>
                </a:cubicBezTo>
                <a:cubicBezTo>
                  <a:pt x="99" y="460"/>
                  <a:pt x="101" y="463"/>
                  <a:pt x="104" y="465"/>
                </a:cubicBezTo>
                <a:cubicBezTo>
                  <a:pt x="106" y="468"/>
                  <a:pt x="109" y="470"/>
                  <a:pt x="113" y="471"/>
                </a:cubicBezTo>
                <a:cubicBezTo>
                  <a:pt x="114" y="471"/>
                  <a:pt x="116" y="472"/>
                  <a:pt x="118" y="472"/>
                </a:cubicBezTo>
                <a:cubicBezTo>
                  <a:pt x="119" y="472"/>
                  <a:pt x="120" y="472"/>
                  <a:pt x="120" y="473"/>
                </a:cubicBezTo>
                <a:cubicBezTo>
                  <a:pt x="121" y="473"/>
                  <a:pt x="121" y="473"/>
                  <a:pt x="121" y="473"/>
                </a:cubicBezTo>
                <a:cubicBezTo>
                  <a:pt x="122" y="473"/>
                  <a:pt x="122" y="473"/>
                  <a:pt x="122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4" y="473"/>
                  <a:pt x="124" y="473"/>
                  <a:pt x="124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1" y="473"/>
                  <a:pt x="131" y="473"/>
                  <a:pt x="131" y="473"/>
                </a:cubicBezTo>
                <a:cubicBezTo>
                  <a:pt x="135" y="473"/>
                  <a:pt x="135" y="473"/>
                  <a:pt x="135" y="473"/>
                </a:cubicBezTo>
                <a:cubicBezTo>
                  <a:pt x="136" y="472"/>
                  <a:pt x="137" y="472"/>
                  <a:pt x="138" y="472"/>
                </a:cubicBezTo>
                <a:cubicBezTo>
                  <a:pt x="139" y="472"/>
                  <a:pt x="141" y="472"/>
                  <a:pt x="143" y="471"/>
                </a:cubicBezTo>
                <a:cubicBezTo>
                  <a:pt x="144" y="470"/>
                  <a:pt x="146" y="470"/>
                  <a:pt x="147" y="469"/>
                </a:cubicBezTo>
                <a:cubicBezTo>
                  <a:pt x="153" y="465"/>
                  <a:pt x="158" y="459"/>
                  <a:pt x="159" y="453"/>
                </a:cubicBezTo>
                <a:cubicBezTo>
                  <a:pt x="160" y="449"/>
                  <a:pt x="160" y="445"/>
                  <a:pt x="160" y="442"/>
                </a:cubicBezTo>
                <a:cubicBezTo>
                  <a:pt x="160" y="433"/>
                  <a:pt x="160" y="433"/>
                  <a:pt x="160" y="433"/>
                </a:cubicBezTo>
                <a:cubicBezTo>
                  <a:pt x="160" y="420"/>
                  <a:pt x="160" y="420"/>
                  <a:pt x="160" y="420"/>
                </a:cubicBezTo>
                <a:cubicBezTo>
                  <a:pt x="160" y="395"/>
                  <a:pt x="160" y="395"/>
                  <a:pt x="160" y="395"/>
                </a:cubicBezTo>
                <a:cubicBezTo>
                  <a:pt x="159" y="291"/>
                  <a:pt x="159" y="291"/>
                  <a:pt x="159" y="291"/>
                </a:cubicBezTo>
                <a:cubicBezTo>
                  <a:pt x="158" y="242"/>
                  <a:pt x="158" y="192"/>
                  <a:pt x="157" y="143"/>
                </a:cubicBezTo>
                <a:cubicBezTo>
                  <a:pt x="157" y="140"/>
                  <a:pt x="157" y="137"/>
                  <a:pt x="157" y="133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7" y="132"/>
                  <a:pt x="157" y="131"/>
                  <a:pt x="157" y="131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129"/>
                  <a:pt x="158" y="128"/>
                  <a:pt x="158" y="127"/>
                </a:cubicBezTo>
                <a:cubicBezTo>
                  <a:pt x="159" y="122"/>
                  <a:pt x="160" y="118"/>
                  <a:pt x="163" y="114"/>
                </a:cubicBezTo>
                <a:cubicBezTo>
                  <a:pt x="166" y="110"/>
                  <a:pt x="169" y="107"/>
                  <a:pt x="173" y="105"/>
                </a:cubicBezTo>
                <a:cubicBezTo>
                  <a:pt x="174" y="105"/>
                  <a:pt x="175" y="105"/>
                  <a:pt x="176" y="104"/>
                </a:cubicBezTo>
                <a:cubicBezTo>
                  <a:pt x="176" y="104"/>
                  <a:pt x="177" y="104"/>
                  <a:pt x="177" y="104"/>
                </a:cubicBezTo>
                <a:cubicBezTo>
                  <a:pt x="178" y="104"/>
                  <a:pt x="178" y="104"/>
                  <a:pt x="179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1" y="104"/>
                  <a:pt x="181" y="104"/>
                  <a:pt x="182" y="104"/>
                </a:cubicBezTo>
                <a:cubicBezTo>
                  <a:pt x="182" y="104"/>
                  <a:pt x="182" y="104"/>
                  <a:pt x="182" y="104"/>
                </a:cubicBezTo>
                <a:cubicBezTo>
                  <a:pt x="183" y="104"/>
                  <a:pt x="183" y="104"/>
                  <a:pt x="184" y="104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95" y="105"/>
                  <a:pt x="200" y="107"/>
                  <a:pt x="205" y="109"/>
                </a:cubicBezTo>
                <a:cubicBezTo>
                  <a:pt x="207" y="110"/>
                  <a:pt x="209" y="112"/>
                  <a:pt x="211" y="114"/>
                </a:cubicBezTo>
                <a:cubicBezTo>
                  <a:pt x="213" y="115"/>
                  <a:pt x="215" y="117"/>
                  <a:pt x="216" y="119"/>
                </a:cubicBezTo>
                <a:cubicBezTo>
                  <a:pt x="217" y="121"/>
                  <a:pt x="218" y="124"/>
                  <a:pt x="219" y="126"/>
                </a:cubicBezTo>
                <a:cubicBezTo>
                  <a:pt x="219" y="127"/>
                  <a:pt x="219" y="128"/>
                  <a:pt x="220" y="129"/>
                </a:cubicBezTo>
                <a:cubicBezTo>
                  <a:pt x="220" y="130"/>
                  <a:pt x="220" y="131"/>
                  <a:pt x="220" y="131"/>
                </a:cubicBezTo>
                <a:cubicBezTo>
                  <a:pt x="220" y="132"/>
                  <a:pt x="220" y="132"/>
                  <a:pt x="220" y="132"/>
                </a:cubicBezTo>
                <a:cubicBezTo>
                  <a:pt x="220" y="134"/>
                  <a:pt x="220" y="134"/>
                  <a:pt x="220" y="134"/>
                </a:cubicBezTo>
                <a:cubicBezTo>
                  <a:pt x="220" y="142"/>
                  <a:pt x="220" y="150"/>
                  <a:pt x="220" y="159"/>
                </a:cubicBezTo>
                <a:cubicBezTo>
                  <a:pt x="220" y="189"/>
                  <a:pt x="221" y="219"/>
                  <a:pt x="221" y="247"/>
                </a:cubicBezTo>
                <a:cubicBezTo>
                  <a:pt x="222" y="298"/>
                  <a:pt x="223" y="347"/>
                  <a:pt x="224" y="394"/>
                </a:cubicBezTo>
                <a:cubicBezTo>
                  <a:pt x="224" y="395"/>
                  <a:pt x="224" y="395"/>
                  <a:pt x="224" y="395"/>
                </a:cubicBezTo>
                <a:cubicBezTo>
                  <a:pt x="224" y="396"/>
                  <a:pt x="224" y="396"/>
                  <a:pt x="224" y="397"/>
                </a:cubicBezTo>
                <a:cubicBezTo>
                  <a:pt x="224" y="399"/>
                  <a:pt x="224" y="399"/>
                  <a:pt x="224" y="399"/>
                </a:cubicBezTo>
                <a:cubicBezTo>
                  <a:pt x="224" y="400"/>
                  <a:pt x="224" y="400"/>
                  <a:pt x="224" y="400"/>
                </a:cubicBezTo>
                <a:cubicBezTo>
                  <a:pt x="224" y="401"/>
                  <a:pt x="224" y="401"/>
                  <a:pt x="224" y="401"/>
                </a:cubicBezTo>
                <a:cubicBezTo>
                  <a:pt x="225" y="402"/>
                  <a:pt x="225" y="402"/>
                  <a:pt x="225" y="402"/>
                </a:cubicBezTo>
                <a:cubicBezTo>
                  <a:pt x="225" y="404"/>
                  <a:pt x="226" y="406"/>
                  <a:pt x="226" y="407"/>
                </a:cubicBezTo>
                <a:cubicBezTo>
                  <a:pt x="227" y="408"/>
                  <a:pt x="227" y="410"/>
                  <a:pt x="228" y="411"/>
                </a:cubicBezTo>
                <a:cubicBezTo>
                  <a:pt x="229" y="412"/>
                  <a:pt x="229" y="412"/>
                  <a:pt x="229" y="412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8"/>
                </a:cubicBezTo>
                <a:cubicBezTo>
                  <a:pt x="233" y="419"/>
                  <a:pt x="234" y="420"/>
                  <a:pt x="235" y="421"/>
                </a:cubicBezTo>
                <a:cubicBezTo>
                  <a:pt x="237" y="423"/>
                  <a:pt x="237" y="423"/>
                  <a:pt x="237" y="423"/>
                </a:cubicBezTo>
                <a:cubicBezTo>
                  <a:pt x="238" y="424"/>
                  <a:pt x="239" y="424"/>
                  <a:pt x="239" y="425"/>
                </a:cubicBezTo>
                <a:cubicBezTo>
                  <a:pt x="240" y="425"/>
                  <a:pt x="241" y="426"/>
                  <a:pt x="242" y="426"/>
                </a:cubicBezTo>
                <a:cubicBezTo>
                  <a:pt x="243" y="427"/>
                  <a:pt x="245" y="427"/>
                  <a:pt x="247" y="428"/>
                </a:cubicBezTo>
                <a:cubicBezTo>
                  <a:pt x="249" y="428"/>
                  <a:pt x="251" y="428"/>
                  <a:pt x="253" y="428"/>
                </a:cubicBezTo>
                <a:cubicBezTo>
                  <a:pt x="253" y="428"/>
                  <a:pt x="253" y="428"/>
                  <a:pt x="253" y="428"/>
                </a:cubicBezTo>
                <a:cubicBezTo>
                  <a:pt x="253" y="428"/>
                  <a:pt x="254" y="428"/>
                  <a:pt x="254" y="428"/>
                </a:cubicBezTo>
                <a:cubicBezTo>
                  <a:pt x="256" y="428"/>
                  <a:pt x="258" y="428"/>
                  <a:pt x="260" y="428"/>
                </a:cubicBezTo>
                <a:cubicBezTo>
                  <a:pt x="264" y="427"/>
                  <a:pt x="268" y="426"/>
                  <a:pt x="272" y="424"/>
                </a:cubicBezTo>
                <a:cubicBezTo>
                  <a:pt x="274" y="424"/>
                  <a:pt x="276" y="423"/>
                  <a:pt x="277" y="422"/>
                </a:cubicBezTo>
                <a:cubicBezTo>
                  <a:pt x="277" y="422"/>
                  <a:pt x="277" y="422"/>
                  <a:pt x="277" y="422"/>
                </a:cubicBezTo>
                <a:cubicBezTo>
                  <a:pt x="278" y="421"/>
                  <a:pt x="278" y="421"/>
                  <a:pt x="278" y="421"/>
                </a:cubicBezTo>
                <a:cubicBezTo>
                  <a:pt x="279" y="420"/>
                  <a:pt x="281" y="419"/>
                  <a:pt x="282" y="417"/>
                </a:cubicBezTo>
                <a:cubicBezTo>
                  <a:pt x="284" y="416"/>
                  <a:pt x="284" y="416"/>
                  <a:pt x="284" y="416"/>
                </a:cubicBezTo>
                <a:cubicBezTo>
                  <a:pt x="284" y="415"/>
                  <a:pt x="284" y="415"/>
                  <a:pt x="284" y="415"/>
                </a:cubicBezTo>
                <a:cubicBezTo>
                  <a:pt x="285" y="415"/>
                  <a:pt x="285" y="415"/>
                  <a:pt x="285" y="415"/>
                </a:cubicBezTo>
                <a:cubicBezTo>
                  <a:pt x="287" y="413"/>
                  <a:pt x="287" y="413"/>
                  <a:pt x="287" y="413"/>
                </a:cubicBezTo>
                <a:cubicBezTo>
                  <a:pt x="287" y="412"/>
                  <a:pt x="287" y="412"/>
                  <a:pt x="287" y="412"/>
                </a:cubicBezTo>
                <a:cubicBezTo>
                  <a:pt x="288" y="410"/>
                  <a:pt x="288" y="410"/>
                  <a:pt x="288" y="410"/>
                </a:cubicBezTo>
                <a:cubicBezTo>
                  <a:pt x="289" y="410"/>
                  <a:pt x="289" y="409"/>
                  <a:pt x="290" y="408"/>
                </a:cubicBezTo>
                <a:cubicBezTo>
                  <a:pt x="291" y="406"/>
                  <a:pt x="291" y="406"/>
                  <a:pt x="291" y="406"/>
                </a:cubicBezTo>
                <a:cubicBezTo>
                  <a:pt x="291" y="405"/>
                  <a:pt x="291" y="405"/>
                  <a:pt x="291" y="405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3" y="401"/>
                  <a:pt x="293" y="401"/>
                  <a:pt x="293" y="401"/>
                </a:cubicBezTo>
                <a:cubicBezTo>
                  <a:pt x="293" y="400"/>
                  <a:pt x="293" y="400"/>
                  <a:pt x="293" y="400"/>
                </a:cubicBezTo>
                <a:cubicBezTo>
                  <a:pt x="293" y="399"/>
                  <a:pt x="293" y="398"/>
                  <a:pt x="293" y="398"/>
                </a:cubicBezTo>
                <a:cubicBezTo>
                  <a:pt x="294" y="396"/>
                  <a:pt x="294" y="396"/>
                  <a:pt x="294" y="396"/>
                </a:cubicBezTo>
                <a:cubicBezTo>
                  <a:pt x="294" y="395"/>
                  <a:pt x="294" y="395"/>
                  <a:pt x="294" y="395"/>
                </a:cubicBezTo>
                <a:cubicBezTo>
                  <a:pt x="294" y="394"/>
                  <a:pt x="294" y="394"/>
                  <a:pt x="294" y="394"/>
                </a:cubicBezTo>
                <a:cubicBezTo>
                  <a:pt x="294" y="393"/>
                  <a:pt x="294" y="393"/>
                  <a:pt x="294" y="393"/>
                </a:cubicBezTo>
                <a:cubicBezTo>
                  <a:pt x="294" y="387"/>
                  <a:pt x="294" y="387"/>
                  <a:pt x="294" y="387"/>
                </a:cubicBezTo>
                <a:cubicBezTo>
                  <a:pt x="296" y="336"/>
                  <a:pt x="298" y="285"/>
                  <a:pt x="300" y="232"/>
                </a:cubicBezTo>
                <a:cubicBezTo>
                  <a:pt x="302" y="200"/>
                  <a:pt x="303" y="168"/>
                  <a:pt x="304" y="134"/>
                </a:cubicBezTo>
                <a:cubicBezTo>
                  <a:pt x="308" y="55"/>
                  <a:pt x="308" y="55"/>
                  <a:pt x="308" y="55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6"/>
                  <a:pt x="308" y="46"/>
                  <a:pt x="309" y="45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3"/>
                  <a:pt x="309" y="43"/>
                  <a:pt x="309" y="43"/>
                </a:cubicBezTo>
                <a:cubicBezTo>
                  <a:pt x="311" y="39"/>
                  <a:pt x="313" y="37"/>
                  <a:pt x="315" y="35"/>
                </a:cubicBezTo>
                <a:cubicBezTo>
                  <a:pt x="317" y="33"/>
                  <a:pt x="321" y="32"/>
                  <a:pt x="325" y="31"/>
                </a:cubicBezTo>
                <a:cubicBezTo>
                  <a:pt x="327" y="31"/>
                  <a:pt x="329" y="30"/>
                  <a:pt x="331" y="30"/>
                </a:cubicBezTo>
                <a:cubicBezTo>
                  <a:pt x="332" y="30"/>
                  <a:pt x="333" y="30"/>
                  <a:pt x="333" y="30"/>
                </a:cubicBezTo>
                <a:cubicBezTo>
                  <a:pt x="334" y="30"/>
                  <a:pt x="334" y="30"/>
                  <a:pt x="335" y="30"/>
                </a:cubicBezTo>
                <a:cubicBezTo>
                  <a:pt x="335" y="30"/>
                  <a:pt x="336" y="30"/>
                  <a:pt x="336" y="30"/>
                </a:cubicBezTo>
                <a:cubicBezTo>
                  <a:pt x="338" y="30"/>
                  <a:pt x="338" y="30"/>
                  <a:pt x="338" y="30"/>
                </a:cubicBezTo>
                <a:cubicBezTo>
                  <a:pt x="341" y="31"/>
                  <a:pt x="341" y="31"/>
                  <a:pt x="341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3" y="31"/>
                  <a:pt x="343" y="31"/>
                  <a:pt x="343" y="31"/>
                </a:cubicBezTo>
                <a:cubicBezTo>
                  <a:pt x="344" y="31"/>
                  <a:pt x="344" y="31"/>
                  <a:pt x="345" y="31"/>
                </a:cubicBezTo>
                <a:cubicBezTo>
                  <a:pt x="345" y="31"/>
                  <a:pt x="346" y="31"/>
                  <a:pt x="346" y="31"/>
                </a:cubicBezTo>
                <a:cubicBezTo>
                  <a:pt x="347" y="32"/>
                  <a:pt x="347" y="32"/>
                  <a:pt x="347" y="32"/>
                </a:cubicBezTo>
                <a:cubicBezTo>
                  <a:pt x="349" y="33"/>
                  <a:pt x="350" y="33"/>
                  <a:pt x="351" y="35"/>
                </a:cubicBezTo>
                <a:cubicBezTo>
                  <a:pt x="353" y="36"/>
                  <a:pt x="354" y="38"/>
                  <a:pt x="355" y="40"/>
                </a:cubicBezTo>
                <a:cubicBezTo>
                  <a:pt x="356" y="43"/>
                  <a:pt x="357" y="45"/>
                  <a:pt x="357" y="48"/>
                </a:cubicBezTo>
                <a:cubicBezTo>
                  <a:pt x="357" y="51"/>
                  <a:pt x="358" y="55"/>
                  <a:pt x="358" y="58"/>
                </a:cubicBezTo>
                <a:cubicBezTo>
                  <a:pt x="358" y="61"/>
                  <a:pt x="358" y="61"/>
                  <a:pt x="358" y="61"/>
                </a:cubicBezTo>
                <a:cubicBezTo>
                  <a:pt x="357" y="64"/>
                  <a:pt x="357" y="64"/>
                  <a:pt x="357" y="64"/>
                </a:cubicBezTo>
                <a:cubicBezTo>
                  <a:pt x="357" y="71"/>
                  <a:pt x="357" y="71"/>
                  <a:pt x="357" y="71"/>
                </a:cubicBezTo>
                <a:cubicBezTo>
                  <a:pt x="356" y="98"/>
                  <a:pt x="356" y="98"/>
                  <a:pt x="356" y="98"/>
                </a:cubicBezTo>
                <a:cubicBezTo>
                  <a:pt x="352" y="205"/>
                  <a:pt x="352" y="205"/>
                  <a:pt x="352" y="205"/>
                </a:cubicBezTo>
                <a:cubicBezTo>
                  <a:pt x="350" y="259"/>
                  <a:pt x="347" y="314"/>
                  <a:pt x="345" y="368"/>
                </a:cubicBezTo>
                <a:cubicBezTo>
                  <a:pt x="344" y="395"/>
                  <a:pt x="344" y="395"/>
                  <a:pt x="344" y="395"/>
                </a:cubicBezTo>
                <a:cubicBezTo>
                  <a:pt x="344" y="400"/>
                  <a:pt x="344" y="402"/>
                  <a:pt x="345" y="405"/>
                </a:cubicBezTo>
                <a:cubicBezTo>
                  <a:pt x="345" y="406"/>
                  <a:pt x="345" y="407"/>
                  <a:pt x="346" y="408"/>
                </a:cubicBezTo>
                <a:cubicBezTo>
                  <a:pt x="346" y="408"/>
                  <a:pt x="346" y="409"/>
                  <a:pt x="346" y="410"/>
                </a:cubicBezTo>
                <a:cubicBezTo>
                  <a:pt x="349" y="416"/>
                  <a:pt x="351" y="418"/>
                  <a:pt x="353" y="420"/>
                </a:cubicBezTo>
                <a:cubicBezTo>
                  <a:pt x="355" y="422"/>
                  <a:pt x="357" y="423"/>
                  <a:pt x="358" y="424"/>
                </a:cubicBezTo>
                <a:cubicBezTo>
                  <a:pt x="359" y="425"/>
                  <a:pt x="359" y="425"/>
                  <a:pt x="359" y="425"/>
                </a:cubicBezTo>
                <a:cubicBezTo>
                  <a:pt x="360" y="425"/>
                  <a:pt x="360" y="425"/>
                  <a:pt x="360" y="425"/>
                </a:cubicBezTo>
                <a:cubicBezTo>
                  <a:pt x="360" y="425"/>
                  <a:pt x="362" y="426"/>
                  <a:pt x="364" y="427"/>
                </a:cubicBezTo>
                <a:cubicBezTo>
                  <a:pt x="367" y="428"/>
                  <a:pt x="372" y="430"/>
                  <a:pt x="376" y="430"/>
                </a:cubicBezTo>
                <a:cubicBezTo>
                  <a:pt x="377" y="430"/>
                  <a:pt x="377" y="430"/>
                  <a:pt x="378" y="429"/>
                </a:cubicBezTo>
                <a:cubicBezTo>
                  <a:pt x="379" y="430"/>
                  <a:pt x="380" y="430"/>
                  <a:pt x="382" y="430"/>
                </a:cubicBezTo>
                <a:cubicBezTo>
                  <a:pt x="384" y="430"/>
                  <a:pt x="386" y="429"/>
                  <a:pt x="388" y="429"/>
                </a:cubicBezTo>
                <a:cubicBezTo>
                  <a:pt x="391" y="429"/>
                  <a:pt x="394" y="428"/>
                  <a:pt x="395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7" y="426"/>
                  <a:pt x="397" y="426"/>
                  <a:pt x="397" y="426"/>
                </a:cubicBezTo>
                <a:cubicBezTo>
                  <a:pt x="398" y="426"/>
                  <a:pt x="398" y="425"/>
                  <a:pt x="399" y="425"/>
                </a:cubicBezTo>
                <a:cubicBezTo>
                  <a:pt x="400" y="424"/>
                  <a:pt x="400" y="424"/>
                  <a:pt x="400" y="424"/>
                </a:cubicBezTo>
                <a:cubicBezTo>
                  <a:pt x="401" y="424"/>
                  <a:pt x="401" y="424"/>
                  <a:pt x="401" y="424"/>
                </a:cubicBezTo>
                <a:cubicBezTo>
                  <a:pt x="402" y="423"/>
                  <a:pt x="403" y="423"/>
                  <a:pt x="404" y="422"/>
                </a:cubicBezTo>
                <a:cubicBezTo>
                  <a:pt x="405" y="421"/>
                  <a:pt x="405" y="421"/>
                  <a:pt x="405" y="421"/>
                </a:cubicBezTo>
                <a:cubicBezTo>
                  <a:pt x="406" y="419"/>
                  <a:pt x="406" y="419"/>
                  <a:pt x="406" y="419"/>
                </a:cubicBezTo>
                <a:cubicBezTo>
                  <a:pt x="407" y="418"/>
                  <a:pt x="407" y="418"/>
                  <a:pt x="407" y="418"/>
                </a:cubicBezTo>
                <a:cubicBezTo>
                  <a:pt x="408" y="417"/>
                  <a:pt x="408" y="417"/>
                  <a:pt x="408" y="417"/>
                </a:cubicBezTo>
                <a:cubicBezTo>
                  <a:pt x="409" y="416"/>
                  <a:pt x="409" y="416"/>
                  <a:pt x="409" y="416"/>
                </a:cubicBezTo>
                <a:cubicBezTo>
                  <a:pt x="409" y="416"/>
                  <a:pt x="409" y="416"/>
                  <a:pt x="409" y="415"/>
                </a:cubicBezTo>
                <a:cubicBezTo>
                  <a:pt x="410" y="414"/>
                  <a:pt x="412" y="412"/>
                  <a:pt x="413" y="409"/>
                </a:cubicBezTo>
                <a:cubicBezTo>
                  <a:pt x="413" y="408"/>
                  <a:pt x="413" y="408"/>
                  <a:pt x="413" y="408"/>
                </a:cubicBezTo>
                <a:cubicBezTo>
                  <a:pt x="413" y="408"/>
                  <a:pt x="413" y="407"/>
                  <a:pt x="414" y="407"/>
                </a:cubicBezTo>
                <a:cubicBezTo>
                  <a:pt x="414" y="406"/>
                  <a:pt x="414" y="405"/>
                  <a:pt x="414" y="404"/>
                </a:cubicBezTo>
                <a:cubicBezTo>
                  <a:pt x="415" y="402"/>
                  <a:pt x="415" y="402"/>
                  <a:pt x="415" y="402"/>
                </a:cubicBezTo>
                <a:cubicBezTo>
                  <a:pt x="415" y="401"/>
                  <a:pt x="415" y="401"/>
                  <a:pt x="415" y="401"/>
                </a:cubicBezTo>
                <a:cubicBezTo>
                  <a:pt x="415" y="400"/>
                  <a:pt x="415" y="400"/>
                  <a:pt x="415" y="400"/>
                </a:cubicBezTo>
                <a:cubicBezTo>
                  <a:pt x="415" y="397"/>
                  <a:pt x="415" y="396"/>
                  <a:pt x="415" y="394"/>
                </a:cubicBezTo>
                <a:cubicBezTo>
                  <a:pt x="419" y="357"/>
                  <a:pt x="419" y="357"/>
                  <a:pt x="419" y="357"/>
                </a:cubicBezTo>
                <a:cubicBezTo>
                  <a:pt x="427" y="282"/>
                  <a:pt x="427" y="282"/>
                  <a:pt x="427" y="282"/>
                </a:cubicBezTo>
                <a:cubicBezTo>
                  <a:pt x="433" y="228"/>
                  <a:pt x="438" y="174"/>
                  <a:pt x="444" y="120"/>
                </a:cubicBezTo>
                <a:cubicBezTo>
                  <a:pt x="444" y="119"/>
                  <a:pt x="444" y="119"/>
                  <a:pt x="444" y="119"/>
                </a:cubicBezTo>
                <a:cubicBezTo>
                  <a:pt x="444" y="118"/>
                  <a:pt x="444" y="118"/>
                  <a:pt x="444" y="118"/>
                </a:cubicBezTo>
                <a:cubicBezTo>
                  <a:pt x="444" y="112"/>
                  <a:pt x="447" y="105"/>
                  <a:pt x="453" y="100"/>
                </a:cubicBezTo>
                <a:cubicBezTo>
                  <a:pt x="458" y="96"/>
                  <a:pt x="466" y="93"/>
                  <a:pt x="473" y="93"/>
                </a:cubicBezTo>
                <a:cubicBezTo>
                  <a:pt x="474" y="93"/>
                  <a:pt x="475" y="93"/>
                  <a:pt x="475" y="93"/>
                </a:cubicBezTo>
                <a:cubicBezTo>
                  <a:pt x="483" y="94"/>
                  <a:pt x="491" y="97"/>
                  <a:pt x="496" y="103"/>
                </a:cubicBezTo>
                <a:cubicBezTo>
                  <a:pt x="499" y="105"/>
                  <a:pt x="501" y="108"/>
                  <a:pt x="502" y="112"/>
                </a:cubicBezTo>
                <a:cubicBezTo>
                  <a:pt x="503" y="115"/>
                  <a:pt x="503" y="119"/>
                  <a:pt x="503" y="123"/>
                </a:cubicBezTo>
                <a:cubicBezTo>
                  <a:pt x="503" y="126"/>
                  <a:pt x="503" y="126"/>
                  <a:pt x="503" y="126"/>
                </a:cubicBezTo>
                <a:cubicBezTo>
                  <a:pt x="503" y="128"/>
                  <a:pt x="503" y="128"/>
                  <a:pt x="503" y="128"/>
                </a:cubicBezTo>
                <a:cubicBezTo>
                  <a:pt x="503" y="129"/>
                  <a:pt x="503" y="129"/>
                  <a:pt x="503" y="130"/>
                </a:cubicBezTo>
                <a:cubicBezTo>
                  <a:pt x="502" y="130"/>
                  <a:pt x="502" y="130"/>
                  <a:pt x="502" y="130"/>
                </a:cubicBezTo>
                <a:cubicBezTo>
                  <a:pt x="502" y="137"/>
                  <a:pt x="502" y="137"/>
                  <a:pt x="502" y="137"/>
                </a:cubicBezTo>
                <a:cubicBezTo>
                  <a:pt x="501" y="150"/>
                  <a:pt x="501" y="150"/>
                  <a:pt x="501" y="150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497" y="227"/>
                  <a:pt x="497" y="227"/>
                  <a:pt x="497" y="227"/>
                </a:cubicBezTo>
                <a:cubicBezTo>
                  <a:pt x="492" y="329"/>
                  <a:pt x="492" y="329"/>
                  <a:pt x="492" y="329"/>
                </a:cubicBezTo>
                <a:cubicBezTo>
                  <a:pt x="480" y="535"/>
                  <a:pt x="480" y="535"/>
                  <a:pt x="480" y="535"/>
                </a:cubicBezTo>
                <a:cubicBezTo>
                  <a:pt x="477" y="601"/>
                  <a:pt x="477" y="601"/>
                  <a:pt x="477" y="601"/>
                </a:cubicBezTo>
                <a:cubicBezTo>
                  <a:pt x="477" y="609"/>
                  <a:pt x="479" y="613"/>
                  <a:pt x="480" y="617"/>
                </a:cubicBezTo>
                <a:cubicBezTo>
                  <a:pt x="481" y="620"/>
                  <a:pt x="481" y="620"/>
                  <a:pt x="481" y="620"/>
                </a:cubicBezTo>
                <a:cubicBezTo>
                  <a:pt x="482" y="621"/>
                  <a:pt x="482" y="621"/>
                  <a:pt x="483" y="622"/>
                </a:cubicBezTo>
                <a:cubicBezTo>
                  <a:pt x="484" y="624"/>
                  <a:pt x="485" y="625"/>
                  <a:pt x="487" y="627"/>
                </a:cubicBezTo>
                <a:cubicBezTo>
                  <a:pt x="490" y="629"/>
                  <a:pt x="492" y="630"/>
                  <a:pt x="495" y="631"/>
                </a:cubicBezTo>
                <a:cubicBezTo>
                  <a:pt x="497" y="632"/>
                  <a:pt x="500" y="633"/>
                  <a:pt x="503" y="633"/>
                </a:cubicBezTo>
                <a:cubicBezTo>
                  <a:pt x="504" y="633"/>
                  <a:pt x="504" y="633"/>
                  <a:pt x="505" y="633"/>
                </a:cubicBezTo>
                <a:cubicBezTo>
                  <a:pt x="510" y="633"/>
                  <a:pt x="514" y="631"/>
                  <a:pt x="517" y="630"/>
                </a:cubicBezTo>
                <a:cubicBezTo>
                  <a:pt x="520" y="628"/>
                  <a:pt x="523" y="625"/>
                  <a:pt x="527" y="621"/>
                </a:cubicBezTo>
                <a:cubicBezTo>
                  <a:pt x="529" y="619"/>
                  <a:pt x="531" y="616"/>
                  <a:pt x="533" y="613"/>
                </a:cubicBezTo>
                <a:cubicBezTo>
                  <a:pt x="538" y="602"/>
                  <a:pt x="538" y="602"/>
                  <a:pt x="538" y="602"/>
                </a:cubicBezTo>
                <a:cubicBezTo>
                  <a:pt x="552" y="571"/>
                  <a:pt x="552" y="571"/>
                  <a:pt x="552" y="571"/>
                </a:cubicBezTo>
                <a:cubicBezTo>
                  <a:pt x="574" y="525"/>
                  <a:pt x="574" y="525"/>
                  <a:pt x="574" y="525"/>
                </a:cubicBezTo>
                <a:cubicBezTo>
                  <a:pt x="596" y="478"/>
                  <a:pt x="596" y="478"/>
                  <a:pt x="596" y="478"/>
                </a:cubicBezTo>
                <a:cubicBezTo>
                  <a:pt x="602" y="467"/>
                  <a:pt x="602" y="467"/>
                  <a:pt x="602" y="467"/>
                </a:cubicBezTo>
                <a:cubicBezTo>
                  <a:pt x="603" y="464"/>
                  <a:pt x="603" y="464"/>
                  <a:pt x="603" y="464"/>
                </a:cubicBezTo>
                <a:cubicBezTo>
                  <a:pt x="604" y="463"/>
                  <a:pt x="604" y="463"/>
                  <a:pt x="604" y="463"/>
                </a:cubicBezTo>
                <a:cubicBezTo>
                  <a:pt x="604" y="462"/>
                  <a:pt x="604" y="462"/>
                  <a:pt x="604" y="462"/>
                </a:cubicBezTo>
                <a:cubicBezTo>
                  <a:pt x="604" y="461"/>
                  <a:pt x="604" y="461"/>
                  <a:pt x="604" y="461"/>
                </a:cubicBezTo>
                <a:cubicBezTo>
                  <a:pt x="605" y="461"/>
                  <a:pt x="605" y="460"/>
                  <a:pt x="606" y="460"/>
                </a:cubicBezTo>
                <a:cubicBezTo>
                  <a:pt x="606" y="459"/>
                  <a:pt x="606" y="459"/>
                  <a:pt x="607" y="458"/>
                </a:cubicBezTo>
                <a:cubicBezTo>
                  <a:pt x="607" y="457"/>
                  <a:pt x="607" y="457"/>
                  <a:pt x="607" y="457"/>
                </a:cubicBezTo>
                <a:cubicBezTo>
                  <a:pt x="608" y="456"/>
                  <a:pt x="608" y="456"/>
                  <a:pt x="608" y="456"/>
                </a:cubicBezTo>
                <a:cubicBezTo>
                  <a:pt x="609" y="456"/>
                  <a:pt x="609" y="455"/>
                  <a:pt x="610" y="455"/>
                </a:cubicBezTo>
                <a:cubicBezTo>
                  <a:pt x="611" y="453"/>
                  <a:pt x="611" y="453"/>
                  <a:pt x="611" y="453"/>
                </a:cubicBezTo>
                <a:cubicBezTo>
                  <a:pt x="612" y="453"/>
                  <a:pt x="612" y="452"/>
                  <a:pt x="613" y="452"/>
                </a:cubicBezTo>
                <a:cubicBezTo>
                  <a:pt x="615" y="451"/>
                  <a:pt x="615" y="451"/>
                  <a:pt x="615" y="451"/>
                </a:cubicBezTo>
                <a:cubicBezTo>
                  <a:pt x="615" y="450"/>
                  <a:pt x="616" y="450"/>
                  <a:pt x="617" y="450"/>
                </a:cubicBezTo>
                <a:cubicBezTo>
                  <a:pt x="618" y="449"/>
                  <a:pt x="620" y="448"/>
                  <a:pt x="621" y="448"/>
                </a:cubicBezTo>
                <a:cubicBezTo>
                  <a:pt x="628" y="445"/>
                  <a:pt x="635" y="444"/>
                  <a:pt x="642" y="444"/>
                </a:cubicBezTo>
                <a:cubicBezTo>
                  <a:pt x="643" y="444"/>
                  <a:pt x="643" y="444"/>
                  <a:pt x="644" y="444"/>
                </a:cubicBezTo>
                <a:cubicBezTo>
                  <a:pt x="645" y="444"/>
                  <a:pt x="645" y="444"/>
                  <a:pt x="646" y="444"/>
                </a:cubicBezTo>
                <a:cubicBezTo>
                  <a:pt x="646" y="444"/>
                  <a:pt x="647" y="444"/>
                  <a:pt x="648" y="444"/>
                </a:cubicBezTo>
                <a:cubicBezTo>
                  <a:pt x="648" y="444"/>
                  <a:pt x="648" y="444"/>
                  <a:pt x="648" y="444"/>
                </a:cubicBezTo>
                <a:cubicBezTo>
                  <a:pt x="650" y="444"/>
                  <a:pt x="652" y="444"/>
                  <a:pt x="653" y="444"/>
                </a:cubicBezTo>
                <a:cubicBezTo>
                  <a:pt x="655" y="445"/>
                  <a:pt x="657" y="445"/>
                  <a:pt x="659" y="445"/>
                </a:cubicBezTo>
                <a:cubicBezTo>
                  <a:pt x="661" y="445"/>
                  <a:pt x="661" y="445"/>
                  <a:pt x="661" y="445"/>
                </a:cubicBezTo>
                <a:cubicBezTo>
                  <a:pt x="662" y="446"/>
                  <a:pt x="662" y="446"/>
                  <a:pt x="662" y="446"/>
                </a:cubicBezTo>
                <a:cubicBezTo>
                  <a:pt x="669" y="449"/>
                  <a:pt x="675" y="452"/>
                  <a:pt x="679" y="457"/>
                </a:cubicBezTo>
                <a:cubicBezTo>
                  <a:pt x="682" y="461"/>
                  <a:pt x="684" y="466"/>
                  <a:pt x="685" y="473"/>
                </a:cubicBezTo>
                <a:cubicBezTo>
                  <a:pt x="686" y="479"/>
                  <a:pt x="685" y="486"/>
                  <a:pt x="682" y="493"/>
                </a:cubicBezTo>
                <a:cubicBezTo>
                  <a:pt x="681" y="498"/>
                  <a:pt x="681" y="498"/>
                  <a:pt x="681" y="498"/>
                </a:cubicBezTo>
                <a:cubicBezTo>
                  <a:pt x="680" y="500"/>
                  <a:pt x="679" y="502"/>
                  <a:pt x="679" y="504"/>
                </a:cubicBezTo>
                <a:cubicBezTo>
                  <a:pt x="678" y="504"/>
                  <a:pt x="678" y="505"/>
                  <a:pt x="677" y="506"/>
                </a:cubicBezTo>
                <a:cubicBezTo>
                  <a:pt x="676" y="509"/>
                  <a:pt x="676" y="509"/>
                  <a:pt x="676" y="509"/>
                </a:cubicBezTo>
                <a:cubicBezTo>
                  <a:pt x="673" y="515"/>
                  <a:pt x="673" y="515"/>
                  <a:pt x="673" y="515"/>
                </a:cubicBezTo>
                <a:cubicBezTo>
                  <a:pt x="651" y="561"/>
                  <a:pt x="651" y="561"/>
                  <a:pt x="651" y="561"/>
                </a:cubicBezTo>
                <a:cubicBezTo>
                  <a:pt x="608" y="654"/>
                  <a:pt x="608" y="654"/>
                  <a:pt x="608" y="654"/>
                </a:cubicBezTo>
                <a:cubicBezTo>
                  <a:pt x="604" y="663"/>
                  <a:pt x="600" y="671"/>
                  <a:pt x="596" y="680"/>
                </a:cubicBezTo>
                <a:cubicBezTo>
                  <a:pt x="593" y="686"/>
                  <a:pt x="593" y="686"/>
                  <a:pt x="593" y="686"/>
                </a:cubicBezTo>
                <a:cubicBezTo>
                  <a:pt x="591" y="690"/>
                  <a:pt x="591" y="690"/>
                  <a:pt x="591" y="690"/>
                </a:cubicBezTo>
                <a:cubicBezTo>
                  <a:pt x="590" y="693"/>
                  <a:pt x="590" y="693"/>
                  <a:pt x="590" y="693"/>
                </a:cubicBezTo>
                <a:cubicBezTo>
                  <a:pt x="589" y="695"/>
                  <a:pt x="588" y="697"/>
                  <a:pt x="587" y="699"/>
                </a:cubicBezTo>
                <a:cubicBezTo>
                  <a:pt x="586" y="701"/>
                  <a:pt x="585" y="703"/>
                  <a:pt x="584" y="705"/>
                </a:cubicBezTo>
                <a:cubicBezTo>
                  <a:pt x="575" y="721"/>
                  <a:pt x="565" y="736"/>
                  <a:pt x="553" y="749"/>
                </a:cubicBezTo>
                <a:cubicBezTo>
                  <a:pt x="547" y="756"/>
                  <a:pt x="540" y="762"/>
                  <a:pt x="533" y="768"/>
                </a:cubicBezTo>
                <a:cubicBezTo>
                  <a:pt x="526" y="774"/>
                  <a:pt x="519" y="779"/>
                  <a:pt x="511" y="785"/>
                </a:cubicBezTo>
                <a:cubicBezTo>
                  <a:pt x="496" y="797"/>
                  <a:pt x="481" y="810"/>
                  <a:pt x="468" y="823"/>
                </a:cubicBezTo>
                <a:cubicBezTo>
                  <a:pt x="460" y="831"/>
                  <a:pt x="452" y="840"/>
                  <a:pt x="446" y="850"/>
                </a:cubicBezTo>
                <a:cubicBezTo>
                  <a:pt x="444" y="852"/>
                  <a:pt x="442" y="854"/>
                  <a:pt x="441" y="857"/>
                </a:cubicBezTo>
                <a:cubicBezTo>
                  <a:pt x="440" y="859"/>
                  <a:pt x="438" y="861"/>
                  <a:pt x="437" y="863"/>
                </a:cubicBezTo>
                <a:cubicBezTo>
                  <a:pt x="436" y="866"/>
                  <a:pt x="435" y="868"/>
                  <a:pt x="434" y="870"/>
                </a:cubicBezTo>
                <a:cubicBezTo>
                  <a:pt x="433" y="872"/>
                  <a:pt x="432" y="874"/>
                  <a:pt x="432" y="876"/>
                </a:cubicBezTo>
                <a:cubicBezTo>
                  <a:pt x="428" y="886"/>
                  <a:pt x="427" y="897"/>
                  <a:pt x="427" y="905"/>
                </a:cubicBezTo>
                <a:cubicBezTo>
                  <a:pt x="428" y="910"/>
                  <a:pt x="429" y="915"/>
                  <a:pt x="431" y="915"/>
                </a:cubicBezTo>
                <a:cubicBezTo>
                  <a:pt x="431" y="915"/>
                  <a:pt x="432" y="915"/>
                  <a:pt x="432" y="914"/>
                </a:cubicBezTo>
                <a:cubicBezTo>
                  <a:pt x="433" y="914"/>
                  <a:pt x="434" y="912"/>
                  <a:pt x="436" y="910"/>
                </a:cubicBezTo>
                <a:cubicBezTo>
                  <a:pt x="436" y="909"/>
                  <a:pt x="437" y="908"/>
                  <a:pt x="437" y="907"/>
                </a:cubicBezTo>
                <a:cubicBezTo>
                  <a:pt x="438" y="906"/>
                  <a:pt x="438" y="905"/>
                  <a:pt x="439" y="904"/>
                </a:cubicBezTo>
                <a:cubicBezTo>
                  <a:pt x="440" y="903"/>
                  <a:pt x="440" y="901"/>
                  <a:pt x="441" y="900"/>
                </a:cubicBezTo>
                <a:cubicBezTo>
                  <a:pt x="442" y="899"/>
                  <a:pt x="443" y="897"/>
                  <a:pt x="443" y="896"/>
                </a:cubicBezTo>
                <a:cubicBezTo>
                  <a:pt x="444" y="895"/>
                  <a:pt x="445" y="893"/>
                  <a:pt x="446" y="892"/>
                </a:cubicBezTo>
                <a:cubicBezTo>
                  <a:pt x="447" y="891"/>
                  <a:pt x="447" y="890"/>
                  <a:pt x="448" y="888"/>
                </a:cubicBezTo>
                <a:cubicBezTo>
                  <a:pt x="456" y="877"/>
                  <a:pt x="465" y="865"/>
                  <a:pt x="475" y="855"/>
                </a:cubicBezTo>
                <a:cubicBezTo>
                  <a:pt x="486" y="844"/>
                  <a:pt x="497" y="833"/>
                  <a:pt x="509" y="824"/>
                </a:cubicBezTo>
                <a:cubicBezTo>
                  <a:pt x="517" y="817"/>
                  <a:pt x="526" y="811"/>
                  <a:pt x="535" y="805"/>
                </a:cubicBezTo>
                <a:cubicBezTo>
                  <a:pt x="542" y="799"/>
                  <a:pt x="542" y="799"/>
                  <a:pt x="542" y="799"/>
                </a:cubicBezTo>
                <a:cubicBezTo>
                  <a:pt x="544" y="798"/>
                  <a:pt x="546" y="796"/>
                  <a:pt x="549" y="794"/>
                </a:cubicBezTo>
                <a:cubicBezTo>
                  <a:pt x="556" y="788"/>
                  <a:pt x="556" y="788"/>
                  <a:pt x="556" y="788"/>
                </a:cubicBezTo>
                <a:cubicBezTo>
                  <a:pt x="558" y="786"/>
                  <a:pt x="560" y="784"/>
                  <a:pt x="562" y="782"/>
                </a:cubicBezTo>
                <a:cubicBezTo>
                  <a:pt x="580" y="766"/>
                  <a:pt x="595" y="747"/>
                  <a:pt x="607" y="726"/>
                </a:cubicBezTo>
                <a:cubicBezTo>
                  <a:pt x="610" y="721"/>
                  <a:pt x="613" y="716"/>
                  <a:pt x="616" y="710"/>
                </a:cubicBezTo>
                <a:cubicBezTo>
                  <a:pt x="617" y="708"/>
                  <a:pt x="618" y="705"/>
                  <a:pt x="619" y="702"/>
                </a:cubicBezTo>
                <a:cubicBezTo>
                  <a:pt x="620" y="701"/>
                  <a:pt x="620" y="700"/>
                  <a:pt x="621" y="699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37" y="665"/>
                  <a:pt x="637" y="665"/>
                  <a:pt x="637" y="665"/>
                </a:cubicBezTo>
                <a:cubicBezTo>
                  <a:pt x="666" y="606"/>
                  <a:pt x="666" y="606"/>
                  <a:pt x="666" y="606"/>
                </a:cubicBezTo>
                <a:cubicBezTo>
                  <a:pt x="675" y="586"/>
                  <a:pt x="685" y="566"/>
                  <a:pt x="694" y="546"/>
                </a:cubicBezTo>
                <a:cubicBezTo>
                  <a:pt x="701" y="532"/>
                  <a:pt x="701" y="532"/>
                  <a:pt x="701" y="532"/>
                </a:cubicBezTo>
                <a:cubicBezTo>
                  <a:pt x="704" y="524"/>
                  <a:pt x="704" y="524"/>
                  <a:pt x="704" y="524"/>
                </a:cubicBezTo>
                <a:cubicBezTo>
                  <a:pt x="706" y="522"/>
                  <a:pt x="707" y="520"/>
                  <a:pt x="708" y="516"/>
                </a:cubicBezTo>
                <a:cubicBezTo>
                  <a:pt x="709" y="513"/>
                  <a:pt x="710" y="510"/>
                  <a:pt x="711" y="507"/>
                </a:cubicBezTo>
                <a:cubicBezTo>
                  <a:pt x="713" y="503"/>
                  <a:pt x="713" y="503"/>
                  <a:pt x="713" y="503"/>
                </a:cubicBezTo>
                <a:cubicBezTo>
                  <a:pt x="713" y="501"/>
                  <a:pt x="714" y="500"/>
                  <a:pt x="714" y="498"/>
                </a:cubicBezTo>
                <a:cubicBezTo>
                  <a:pt x="716" y="492"/>
                  <a:pt x="717" y="485"/>
                  <a:pt x="717" y="477"/>
                </a:cubicBezTo>
                <a:cubicBezTo>
                  <a:pt x="717" y="472"/>
                  <a:pt x="717" y="466"/>
                  <a:pt x="715" y="460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4" y="455"/>
                  <a:pt x="713" y="453"/>
                  <a:pt x="713" y="452"/>
                </a:cubicBezTo>
                <a:cubicBezTo>
                  <a:pt x="712" y="449"/>
                  <a:pt x="710" y="446"/>
                  <a:pt x="708" y="444"/>
                </a:cubicBezTo>
                <a:cubicBezTo>
                  <a:pt x="708" y="442"/>
                  <a:pt x="707" y="441"/>
                  <a:pt x="706" y="440"/>
                </a:cubicBezTo>
                <a:cubicBezTo>
                  <a:pt x="703" y="436"/>
                  <a:pt x="703" y="436"/>
                  <a:pt x="703" y="436"/>
                </a:cubicBezTo>
                <a:cubicBezTo>
                  <a:pt x="701" y="434"/>
                  <a:pt x="699" y="432"/>
                  <a:pt x="697" y="430"/>
                </a:cubicBezTo>
                <a:cubicBezTo>
                  <a:pt x="693" y="426"/>
                  <a:pt x="688" y="423"/>
                  <a:pt x="683" y="421"/>
                </a:cubicBezTo>
                <a:cubicBezTo>
                  <a:pt x="681" y="420"/>
                  <a:pt x="679" y="418"/>
                  <a:pt x="676" y="417"/>
                </a:cubicBezTo>
                <a:cubicBezTo>
                  <a:pt x="673" y="416"/>
                  <a:pt x="673" y="416"/>
                  <a:pt x="673" y="416"/>
                </a:cubicBezTo>
                <a:cubicBezTo>
                  <a:pt x="670" y="415"/>
                  <a:pt x="670" y="415"/>
                  <a:pt x="670" y="415"/>
                </a:cubicBezTo>
                <a:cubicBezTo>
                  <a:pt x="669" y="414"/>
                  <a:pt x="668" y="414"/>
                  <a:pt x="667" y="414"/>
                </a:cubicBezTo>
                <a:cubicBezTo>
                  <a:pt x="663" y="413"/>
                  <a:pt x="663" y="413"/>
                  <a:pt x="663" y="413"/>
                </a:cubicBezTo>
                <a:cubicBezTo>
                  <a:pt x="662" y="413"/>
                  <a:pt x="660" y="413"/>
                  <a:pt x="659" y="413"/>
                </a:cubicBezTo>
                <a:cubicBezTo>
                  <a:pt x="656" y="413"/>
                  <a:pt x="656" y="413"/>
                  <a:pt x="656" y="413"/>
                </a:cubicBezTo>
                <a:cubicBezTo>
                  <a:pt x="652" y="412"/>
                  <a:pt x="652" y="412"/>
                  <a:pt x="652" y="412"/>
                </a:cubicBezTo>
                <a:cubicBezTo>
                  <a:pt x="650" y="412"/>
                  <a:pt x="647" y="412"/>
                  <a:pt x="644" y="412"/>
                </a:cubicBezTo>
                <a:cubicBezTo>
                  <a:pt x="637" y="412"/>
                  <a:pt x="630" y="413"/>
                  <a:pt x="623" y="414"/>
                </a:cubicBezTo>
                <a:cubicBezTo>
                  <a:pt x="613" y="416"/>
                  <a:pt x="602" y="420"/>
                  <a:pt x="593" y="427"/>
                </a:cubicBezTo>
                <a:cubicBezTo>
                  <a:pt x="590" y="430"/>
                  <a:pt x="590" y="430"/>
                  <a:pt x="590" y="430"/>
                </a:cubicBezTo>
                <a:cubicBezTo>
                  <a:pt x="588" y="431"/>
                  <a:pt x="588" y="431"/>
                  <a:pt x="588" y="431"/>
                </a:cubicBezTo>
                <a:cubicBezTo>
                  <a:pt x="587" y="433"/>
                  <a:pt x="587" y="433"/>
                  <a:pt x="587" y="433"/>
                </a:cubicBezTo>
                <a:cubicBezTo>
                  <a:pt x="583" y="436"/>
                  <a:pt x="583" y="436"/>
                  <a:pt x="583" y="436"/>
                </a:cubicBezTo>
                <a:cubicBezTo>
                  <a:pt x="582" y="437"/>
                  <a:pt x="582" y="438"/>
                  <a:pt x="581" y="439"/>
                </a:cubicBezTo>
                <a:cubicBezTo>
                  <a:pt x="580" y="441"/>
                  <a:pt x="579" y="442"/>
                  <a:pt x="578" y="443"/>
                </a:cubicBezTo>
                <a:cubicBezTo>
                  <a:pt x="576" y="447"/>
                  <a:pt x="576" y="447"/>
                  <a:pt x="576" y="447"/>
                </a:cubicBezTo>
                <a:cubicBezTo>
                  <a:pt x="575" y="449"/>
                  <a:pt x="575" y="449"/>
                  <a:pt x="575" y="449"/>
                </a:cubicBezTo>
                <a:cubicBezTo>
                  <a:pt x="574" y="450"/>
                  <a:pt x="574" y="450"/>
                  <a:pt x="574" y="450"/>
                </a:cubicBezTo>
                <a:cubicBezTo>
                  <a:pt x="573" y="453"/>
                  <a:pt x="573" y="453"/>
                  <a:pt x="573" y="453"/>
                </a:cubicBezTo>
                <a:cubicBezTo>
                  <a:pt x="552" y="498"/>
                  <a:pt x="552" y="498"/>
                  <a:pt x="552" y="498"/>
                </a:cubicBezTo>
                <a:cubicBezTo>
                  <a:pt x="531" y="542"/>
                  <a:pt x="531" y="542"/>
                  <a:pt x="531" y="542"/>
                </a:cubicBezTo>
                <a:cubicBezTo>
                  <a:pt x="520" y="565"/>
                  <a:pt x="520" y="565"/>
                  <a:pt x="520" y="565"/>
                </a:cubicBezTo>
                <a:cubicBezTo>
                  <a:pt x="518" y="570"/>
                  <a:pt x="518" y="570"/>
                  <a:pt x="518" y="570"/>
                </a:cubicBezTo>
                <a:cubicBezTo>
                  <a:pt x="517" y="572"/>
                  <a:pt x="517" y="572"/>
                  <a:pt x="517" y="572"/>
                </a:cubicBezTo>
                <a:cubicBezTo>
                  <a:pt x="516" y="574"/>
                  <a:pt x="516" y="574"/>
                  <a:pt x="516" y="574"/>
                </a:cubicBezTo>
                <a:cubicBezTo>
                  <a:pt x="515" y="576"/>
                  <a:pt x="515" y="576"/>
                  <a:pt x="515" y="576"/>
                </a:cubicBezTo>
                <a:cubicBezTo>
                  <a:pt x="515" y="576"/>
                  <a:pt x="515" y="577"/>
                  <a:pt x="514" y="578"/>
                </a:cubicBezTo>
                <a:cubicBezTo>
                  <a:pt x="514" y="578"/>
                  <a:pt x="513" y="578"/>
                  <a:pt x="512" y="578"/>
                </a:cubicBezTo>
                <a:cubicBezTo>
                  <a:pt x="511" y="578"/>
                  <a:pt x="510" y="578"/>
                  <a:pt x="510" y="577"/>
                </a:cubicBezTo>
                <a:cubicBezTo>
                  <a:pt x="510" y="575"/>
                  <a:pt x="510" y="574"/>
                  <a:pt x="510" y="572"/>
                </a:cubicBezTo>
                <a:cubicBezTo>
                  <a:pt x="510" y="570"/>
                  <a:pt x="510" y="570"/>
                  <a:pt x="510" y="570"/>
                </a:cubicBezTo>
                <a:cubicBezTo>
                  <a:pt x="510" y="569"/>
                  <a:pt x="510" y="569"/>
                  <a:pt x="510" y="569"/>
                </a:cubicBezTo>
                <a:cubicBezTo>
                  <a:pt x="510" y="566"/>
                  <a:pt x="510" y="566"/>
                  <a:pt x="510" y="566"/>
                </a:cubicBezTo>
                <a:cubicBezTo>
                  <a:pt x="511" y="560"/>
                  <a:pt x="511" y="560"/>
                  <a:pt x="511" y="560"/>
                </a:cubicBezTo>
                <a:cubicBezTo>
                  <a:pt x="521" y="364"/>
                  <a:pt x="521" y="364"/>
                  <a:pt x="521" y="364"/>
                </a:cubicBezTo>
                <a:cubicBezTo>
                  <a:pt x="525" y="299"/>
                  <a:pt x="528" y="234"/>
                  <a:pt x="532" y="169"/>
                </a:cubicBezTo>
                <a:cubicBezTo>
                  <a:pt x="533" y="144"/>
                  <a:pt x="533" y="144"/>
                  <a:pt x="533" y="144"/>
                </a:cubicBezTo>
                <a:cubicBezTo>
                  <a:pt x="534" y="132"/>
                  <a:pt x="534" y="132"/>
                  <a:pt x="534" y="132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0"/>
                  <a:pt x="534" y="130"/>
                  <a:pt x="534" y="130"/>
                </a:cubicBezTo>
                <a:cubicBezTo>
                  <a:pt x="535" y="127"/>
                  <a:pt x="535" y="127"/>
                  <a:pt x="535" y="127"/>
                </a:cubicBezTo>
                <a:cubicBezTo>
                  <a:pt x="535" y="124"/>
                  <a:pt x="535" y="122"/>
                  <a:pt x="535" y="119"/>
                </a:cubicBezTo>
                <a:cubicBezTo>
                  <a:pt x="535" y="109"/>
                  <a:pt x="532" y="98"/>
                  <a:pt x="526" y="89"/>
                </a:cubicBezTo>
                <a:cubicBezTo>
                  <a:pt x="520" y="80"/>
                  <a:pt x="512" y="73"/>
                  <a:pt x="503" y="68"/>
                </a:cubicBezTo>
                <a:cubicBezTo>
                  <a:pt x="494" y="64"/>
                  <a:pt x="484" y="61"/>
                  <a:pt x="474" y="61"/>
                </a:cubicBezTo>
                <a:cubicBezTo>
                  <a:pt x="473" y="61"/>
                  <a:pt x="473" y="61"/>
                  <a:pt x="473" y="61"/>
                </a:cubicBezTo>
                <a:cubicBezTo>
                  <a:pt x="463" y="61"/>
                  <a:pt x="453" y="64"/>
                  <a:pt x="444" y="68"/>
                </a:cubicBezTo>
                <a:cubicBezTo>
                  <a:pt x="440" y="70"/>
                  <a:pt x="435" y="73"/>
                  <a:pt x="431" y="76"/>
                </a:cubicBezTo>
                <a:cubicBezTo>
                  <a:pt x="429" y="78"/>
                  <a:pt x="428" y="80"/>
                  <a:pt x="426" y="82"/>
                </a:cubicBezTo>
                <a:cubicBezTo>
                  <a:pt x="424" y="84"/>
                  <a:pt x="422" y="86"/>
                  <a:pt x="421" y="88"/>
                </a:cubicBezTo>
                <a:cubicBezTo>
                  <a:pt x="418" y="93"/>
                  <a:pt x="416" y="97"/>
                  <a:pt x="414" y="103"/>
                </a:cubicBezTo>
                <a:cubicBezTo>
                  <a:pt x="413" y="107"/>
                  <a:pt x="412" y="112"/>
                  <a:pt x="412" y="117"/>
                </a:cubicBezTo>
                <a:cubicBezTo>
                  <a:pt x="405" y="180"/>
                  <a:pt x="405" y="180"/>
                  <a:pt x="405" y="180"/>
                </a:cubicBezTo>
                <a:cubicBezTo>
                  <a:pt x="398" y="253"/>
                  <a:pt x="398" y="253"/>
                  <a:pt x="398" y="253"/>
                </a:cubicBezTo>
                <a:cubicBezTo>
                  <a:pt x="395" y="284"/>
                  <a:pt x="395" y="284"/>
                  <a:pt x="395" y="284"/>
                </a:cubicBezTo>
                <a:cubicBezTo>
                  <a:pt x="392" y="313"/>
                  <a:pt x="392" y="313"/>
                  <a:pt x="392" y="313"/>
                </a:cubicBezTo>
                <a:cubicBezTo>
                  <a:pt x="392" y="314"/>
                  <a:pt x="391" y="315"/>
                  <a:pt x="390" y="316"/>
                </a:cubicBezTo>
                <a:cubicBezTo>
                  <a:pt x="389" y="317"/>
                  <a:pt x="388" y="317"/>
                  <a:pt x="386" y="317"/>
                </a:cubicBezTo>
                <a:cubicBezTo>
                  <a:pt x="386" y="317"/>
                  <a:pt x="385" y="317"/>
                  <a:pt x="384" y="317"/>
                </a:cubicBezTo>
                <a:cubicBezTo>
                  <a:pt x="384" y="317"/>
                  <a:pt x="383" y="317"/>
                  <a:pt x="383" y="317"/>
                </a:cubicBezTo>
                <a:cubicBezTo>
                  <a:pt x="382" y="317"/>
                  <a:pt x="381" y="316"/>
                  <a:pt x="380" y="315"/>
                </a:cubicBezTo>
                <a:cubicBezTo>
                  <a:pt x="379" y="314"/>
                  <a:pt x="380" y="313"/>
                  <a:pt x="380" y="311"/>
                </a:cubicBezTo>
                <a:cubicBezTo>
                  <a:pt x="380" y="308"/>
                  <a:pt x="380" y="308"/>
                  <a:pt x="380" y="308"/>
                </a:cubicBezTo>
                <a:cubicBezTo>
                  <a:pt x="380" y="301"/>
                  <a:pt x="380" y="301"/>
                  <a:pt x="380" y="301"/>
                </a:cubicBezTo>
                <a:cubicBezTo>
                  <a:pt x="381" y="272"/>
                  <a:pt x="381" y="272"/>
                  <a:pt x="381" y="272"/>
                </a:cubicBezTo>
                <a:cubicBezTo>
                  <a:pt x="381" y="256"/>
                  <a:pt x="381" y="256"/>
                  <a:pt x="381" y="256"/>
                </a:cubicBezTo>
                <a:cubicBezTo>
                  <a:pt x="383" y="220"/>
                  <a:pt x="383" y="220"/>
                  <a:pt x="383" y="220"/>
                </a:cubicBezTo>
                <a:cubicBezTo>
                  <a:pt x="388" y="74"/>
                  <a:pt x="388" y="74"/>
                  <a:pt x="388" y="74"/>
                </a:cubicBezTo>
                <a:cubicBezTo>
                  <a:pt x="388" y="64"/>
                  <a:pt x="388" y="64"/>
                  <a:pt x="388" y="64"/>
                </a:cubicBezTo>
                <a:cubicBezTo>
                  <a:pt x="388" y="62"/>
                  <a:pt x="389" y="60"/>
                  <a:pt x="389" y="58"/>
                </a:cubicBezTo>
                <a:cubicBezTo>
                  <a:pt x="389" y="56"/>
                  <a:pt x="389" y="54"/>
                  <a:pt x="388" y="52"/>
                </a:cubicBezTo>
                <a:cubicBezTo>
                  <a:pt x="388" y="45"/>
                  <a:pt x="387" y="37"/>
                  <a:pt x="383" y="29"/>
                </a:cubicBezTo>
                <a:cubicBezTo>
                  <a:pt x="380" y="21"/>
                  <a:pt x="375" y="14"/>
                  <a:pt x="367" y="8"/>
                </a:cubicBezTo>
                <a:cubicBezTo>
                  <a:pt x="364" y="6"/>
                  <a:pt x="360" y="3"/>
                  <a:pt x="355" y="2"/>
                </a:cubicBezTo>
                <a:cubicBezTo>
                  <a:pt x="354" y="2"/>
                  <a:pt x="353" y="2"/>
                  <a:pt x="352" y="1"/>
                </a:cubicBezTo>
                <a:cubicBezTo>
                  <a:pt x="349" y="1"/>
                  <a:pt x="349" y="1"/>
                  <a:pt x="349" y="1"/>
                </a:cubicBezTo>
                <a:cubicBezTo>
                  <a:pt x="348" y="1"/>
                  <a:pt x="347" y="0"/>
                  <a:pt x="345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0" y="0"/>
                  <a:pt x="339" y="0"/>
                  <a:pt x="338" y="0"/>
                </a:cubicBezTo>
                <a:cubicBezTo>
                  <a:pt x="337" y="0"/>
                  <a:pt x="335" y="0"/>
                  <a:pt x="334" y="0"/>
                </a:cubicBezTo>
                <a:cubicBezTo>
                  <a:pt x="334" y="0"/>
                  <a:pt x="334" y="0"/>
                  <a:pt x="334" y="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 dirty="0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10" name="Freeform 19"/>
          <p:cNvSpPr>
            <a:spLocks/>
          </p:cNvSpPr>
          <p:nvPr userDrawn="1"/>
        </p:nvSpPr>
        <p:spPr bwMode="auto">
          <a:xfrm rot="1470013" flipH="1">
            <a:off x="7652229" y="290785"/>
            <a:ext cx="3815259" cy="4926791"/>
          </a:xfrm>
          <a:custGeom>
            <a:avLst/>
            <a:gdLst>
              <a:gd name="T0" fmla="*/ 279 w 717"/>
              <a:gd name="T1" fmla="*/ 41 h 925"/>
              <a:gd name="T2" fmla="*/ 269 w 717"/>
              <a:gd name="T3" fmla="*/ 345 h 925"/>
              <a:gd name="T4" fmla="*/ 248 w 717"/>
              <a:gd name="T5" fmla="*/ 332 h 925"/>
              <a:gd name="T6" fmla="*/ 241 w 717"/>
              <a:gd name="T7" fmla="*/ 127 h 925"/>
              <a:gd name="T8" fmla="*/ 189 w 717"/>
              <a:gd name="T9" fmla="*/ 84 h 925"/>
              <a:gd name="T10" fmla="*/ 138 w 717"/>
              <a:gd name="T11" fmla="*/ 127 h 925"/>
              <a:gd name="T12" fmla="*/ 135 w 717"/>
              <a:gd name="T13" fmla="*/ 453 h 925"/>
              <a:gd name="T14" fmla="*/ 114 w 717"/>
              <a:gd name="T15" fmla="*/ 442 h 925"/>
              <a:gd name="T16" fmla="*/ 56 w 717"/>
              <a:gd name="T17" fmla="*/ 176 h 925"/>
              <a:gd name="T18" fmla="*/ 4 w 717"/>
              <a:gd name="T19" fmla="*/ 453 h 925"/>
              <a:gd name="T20" fmla="*/ 232 w 717"/>
              <a:gd name="T21" fmla="*/ 924 h 925"/>
              <a:gd name="T22" fmla="*/ 293 w 717"/>
              <a:gd name="T23" fmla="*/ 925 h 925"/>
              <a:gd name="T24" fmla="*/ 286 w 717"/>
              <a:gd name="T25" fmla="*/ 918 h 925"/>
              <a:gd name="T26" fmla="*/ 38 w 717"/>
              <a:gd name="T27" fmla="*/ 746 h 925"/>
              <a:gd name="T28" fmla="*/ 20 w 717"/>
              <a:gd name="T29" fmla="*/ 394 h 925"/>
              <a:gd name="T30" fmla="*/ 45 w 717"/>
              <a:gd name="T31" fmla="*/ 195 h 925"/>
              <a:gd name="T32" fmla="*/ 85 w 717"/>
              <a:gd name="T33" fmla="*/ 219 h 925"/>
              <a:gd name="T34" fmla="*/ 118 w 717"/>
              <a:gd name="T35" fmla="*/ 472 h 925"/>
              <a:gd name="T36" fmla="*/ 130 w 717"/>
              <a:gd name="T37" fmla="*/ 473 h 925"/>
              <a:gd name="T38" fmla="*/ 160 w 717"/>
              <a:gd name="T39" fmla="*/ 433 h 925"/>
              <a:gd name="T40" fmla="*/ 158 w 717"/>
              <a:gd name="T41" fmla="*/ 127 h 925"/>
              <a:gd name="T42" fmla="*/ 182 w 717"/>
              <a:gd name="T43" fmla="*/ 104 h 925"/>
              <a:gd name="T44" fmla="*/ 220 w 717"/>
              <a:gd name="T45" fmla="*/ 129 h 925"/>
              <a:gd name="T46" fmla="*/ 224 w 717"/>
              <a:gd name="T47" fmla="*/ 399 h 925"/>
              <a:gd name="T48" fmla="*/ 235 w 717"/>
              <a:gd name="T49" fmla="*/ 421 h 925"/>
              <a:gd name="T50" fmla="*/ 272 w 717"/>
              <a:gd name="T51" fmla="*/ 424 h 925"/>
              <a:gd name="T52" fmla="*/ 287 w 717"/>
              <a:gd name="T53" fmla="*/ 412 h 925"/>
              <a:gd name="T54" fmla="*/ 293 w 717"/>
              <a:gd name="T55" fmla="*/ 398 h 925"/>
              <a:gd name="T56" fmla="*/ 308 w 717"/>
              <a:gd name="T57" fmla="*/ 47 h 925"/>
              <a:gd name="T58" fmla="*/ 331 w 717"/>
              <a:gd name="T59" fmla="*/ 30 h 925"/>
              <a:gd name="T60" fmla="*/ 345 w 717"/>
              <a:gd name="T61" fmla="*/ 31 h 925"/>
              <a:gd name="T62" fmla="*/ 357 w 717"/>
              <a:gd name="T63" fmla="*/ 71 h 925"/>
              <a:gd name="T64" fmla="*/ 358 w 717"/>
              <a:gd name="T65" fmla="*/ 424 h 925"/>
              <a:gd name="T66" fmla="*/ 396 w 717"/>
              <a:gd name="T67" fmla="*/ 427 h 925"/>
              <a:gd name="T68" fmla="*/ 407 w 717"/>
              <a:gd name="T69" fmla="*/ 418 h 925"/>
              <a:gd name="T70" fmla="*/ 415 w 717"/>
              <a:gd name="T71" fmla="*/ 401 h 925"/>
              <a:gd name="T72" fmla="*/ 473 w 717"/>
              <a:gd name="T73" fmla="*/ 93 h 925"/>
              <a:gd name="T74" fmla="*/ 502 w 717"/>
              <a:gd name="T75" fmla="*/ 137 h 925"/>
              <a:gd name="T76" fmla="*/ 483 w 717"/>
              <a:gd name="T77" fmla="*/ 622 h 925"/>
              <a:gd name="T78" fmla="*/ 552 w 717"/>
              <a:gd name="T79" fmla="*/ 571 h 925"/>
              <a:gd name="T80" fmla="*/ 607 w 717"/>
              <a:gd name="T81" fmla="*/ 458 h 925"/>
              <a:gd name="T82" fmla="*/ 642 w 717"/>
              <a:gd name="T83" fmla="*/ 444 h 925"/>
              <a:gd name="T84" fmla="*/ 679 w 717"/>
              <a:gd name="T85" fmla="*/ 457 h 925"/>
              <a:gd name="T86" fmla="*/ 608 w 717"/>
              <a:gd name="T87" fmla="*/ 654 h 925"/>
              <a:gd name="T88" fmla="*/ 511 w 717"/>
              <a:gd name="T89" fmla="*/ 785 h 925"/>
              <a:gd name="T90" fmla="*/ 432 w 717"/>
              <a:gd name="T91" fmla="*/ 914 h 925"/>
              <a:gd name="T92" fmla="*/ 509 w 717"/>
              <a:gd name="T93" fmla="*/ 824 h 925"/>
              <a:gd name="T94" fmla="*/ 621 w 717"/>
              <a:gd name="T95" fmla="*/ 699 h 925"/>
              <a:gd name="T96" fmla="*/ 713 w 717"/>
              <a:gd name="T97" fmla="*/ 503 h 925"/>
              <a:gd name="T98" fmla="*/ 697 w 717"/>
              <a:gd name="T99" fmla="*/ 430 h 925"/>
              <a:gd name="T100" fmla="*/ 652 w 717"/>
              <a:gd name="T101" fmla="*/ 412 h 925"/>
              <a:gd name="T102" fmla="*/ 578 w 717"/>
              <a:gd name="T103" fmla="*/ 443 h 925"/>
              <a:gd name="T104" fmla="*/ 517 w 717"/>
              <a:gd name="T105" fmla="*/ 572 h 925"/>
              <a:gd name="T106" fmla="*/ 510 w 717"/>
              <a:gd name="T107" fmla="*/ 566 h 925"/>
              <a:gd name="T108" fmla="*/ 534 w 717"/>
              <a:gd name="T109" fmla="*/ 130 h 925"/>
              <a:gd name="T110" fmla="*/ 426 w 717"/>
              <a:gd name="T111" fmla="*/ 82 h 925"/>
              <a:gd name="T112" fmla="*/ 386 w 717"/>
              <a:gd name="T113" fmla="*/ 317 h 925"/>
              <a:gd name="T114" fmla="*/ 383 w 717"/>
              <a:gd name="T115" fmla="*/ 220 h 925"/>
              <a:gd name="T116" fmla="*/ 349 w 717"/>
              <a:gd name="T117" fmla="*/ 1 h 925"/>
              <a:gd name="T118" fmla="*/ 338 w 717"/>
              <a:gd name="T119" fmla="*/ 0 h 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7" h="925">
                <a:moveTo>
                  <a:pt x="334" y="0"/>
                </a:moveTo>
                <a:cubicBezTo>
                  <a:pt x="331" y="0"/>
                  <a:pt x="329" y="0"/>
                  <a:pt x="327" y="0"/>
                </a:cubicBezTo>
                <a:cubicBezTo>
                  <a:pt x="322" y="0"/>
                  <a:pt x="317" y="1"/>
                  <a:pt x="312" y="3"/>
                </a:cubicBezTo>
                <a:cubicBezTo>
                  <a:pt x="308" y="4"/>
                  <a:pt x="303" y="7"/>
                  <a:pt x="298" y="10"/>
                </a:cubicBezTo>
                <a:cubicBezTo>
                  <a:pt x="294" y="13"/>
                  <a:pt x="290" y="17"/>
                  <a:pt x="287" y="21"/>
                </a:cubicBezTo>
                <a:cubicBezTo>
                  <a:pt x="285" y="24"/>
                  <a:pt x="283" y="27"/>
                  <a:pt x="282" y="31"/>
                </a:cubicBezTo>
                <a:cubicBezTo>
                  <a:pt x="281" y="32"/>
                  <a:pt x="280" y="34"/>
                  <a:pt x="280" y="36"/>
                </a:cubicBezTo>
                <a:cubicBezTo>
                  <a:pt x="279" y="38"/>
                  <a:pt x="279" y="38"/>
                  <a:pt x="279" y="38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8" y="43"/>
                  <a:pt x="278" y="43"/>
                  <a:pt x="278" y="44"/>
                </a:cubicBezTo>
                <a:cubicBezTo>
                  <a:pt x="278" y="47"/>
                  <a:pt x="278" y="47"/>
                  <a:pt x="278" y="47"/>
                </a:cubicBezTo>
                <a:cubicBezTo>
                  <a:pt x="278" y="51"/>
                  <a:pt x="278" y="51"/>
                  <a:pt x="278" y="51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7" y="71"/>
                  <a:pt x="277" y="82"/>
                  <a:pt x="277" y="93"/>
                </a:cubicBezTo>
                <a:cubicBezTo>
                  <a:pt x="276" y="116"/>
                  <a:pt x="275" y="139"/>
                  <a:pt x="275" y="161"/>
                </a:cubicBezTo>
                <a:cubicBezTo>
                  <a:pt x="273" y="206"/>
                  <a:pt x="272" y="250"/>
                  <a:pt x="271" y="294"/>
                </a:cubicBezTo>
                <a:cubicBezTo>
                  <a:pt x="269" y="345"/>
                  <a:pt x="269" y="345"/>
                  <a:pt x="269" y="345"/>
                </a:cubicBezTo>
                <a:cubicBezTo>
                  <a:pt x="269" y="346"/>
                  <a:pt x="269" y="347"/>
                  <a:pt x="269" y="348"/>
                </a:cubicBezTo>
                <a:cubicBezTo>
                  <a:pt x="269" y="349"/>
                  <a:pt x="269" y="350"/>
                  <a:pt x="268" y="351"/>
                </a:cubicBezTo>
                <a:cubicBezTo>
                  <a:pt x="266" y="353"/>
                  <a:pt x="264" y="353"/>
                  <a:pt x="262" y="354"/>
                </a:cubicBezTo>
                <a:cubicBezTo>
                  <a:pt x="260" y="355"/>
                  <a:pt x="258" y="356"/>
                  <a:pt x="256" y="356"/>
                </a:cubicBezTo>
                <a:cubicBezTo>
                  <a:pt x="256" y="356"/>
                  <a:pt x="255" y="356"/>
                  <a:pt x="255" y="356"/>
                </a:cubicBezTo>
                <a:cubicBezTo>
                  <a:pt x="253" y="356"/>
                  <a:pt x="252" y="356"/>
                  <a:pt x="250" y="355"/>
                </a:cubicBezTo>
                <a:cubicBezTo>
                  <a:pt x="249" y="354"/>
                  <a:pt x="249" y="351"/>
                  <a:pt x="249" y="350"/>
                </a:cubicBezTo>
                <a:cubicBezTo>
                  <a:pt x="248" y="344"/>
                  <a:pt x="248" y="344"/>
                  <a:pt x="248" y="344"/>
                </a:cubicBezTo>
                <a:cubicBezTo>
                  <a:pt x="248" y="332"/>
                  <a:pt x="248" y="332"/>
                  <a:pt x="248" y="332"/>
                </a:cubicBezTo>
                <a:cubicBezTo>
                  <a:pt x="247" y="307"/>
                  <a:pt x="247" y="307"/>
                  <a:pt x="247" y="307"/>
                </a:cubicBezTo>
                <a:cubicBezTo>
                  <a:pt x="245" y="260"/>
                  <a:pt x="245" y="260"/>
                  <a:pt x="245" y="260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42" y="156"/>
                  <a:pt x="242" y="156"/>
                  <a:pt x="242" y="156"/>
                </a:cubicBezTo>
                <a:cubicBezTo>
                  <a:pt x="242" y="139"/>
                  <a:pt x="242" y="139"/>
                  <a:pt x="242" y="139"/>
                </a:cubicBezTo>
                <a:cubicBezTo>
                  <a:pt x="242" y="134"/>
                  <a:pt x="242" y="134"/>
                  <a:pt x="242" y="134"/>
                </a:cubicBezTo>
                <a:cubicBezTo>
                  <a:pt x="242" y="132"/>
                  <a:pt x="242" y="132"/>
                  <a:pt x="242" y="132"/>
                </a:cubicBezTo>
                <a:cubicBezTo>
                  <a:pt x="241" y="130"/>
                  <a:pt x="241" y="130"/>
                  <a:pt x="241" y="130"/>
                </a:cubicBezTo>
                <a:cubicBezTo>
                  <a:pt x="241" y="127"/>
                  <a:pt x="241" y="127"/>
                  <a:pt x="241" y="127"/>
                </a:cubicBezTo>
                <a:cubicBezTo>
                  <a:pt x="241" y="127"/>
                  <a:pt x="241" y="126"/>
                  <a:pt x="241" y="125"/>
                </a:cubicBezTo>
                <a:cubicBezTo>
                  <a:pt x="241" y="123"/>
                  <a:pt x="241" y="123"/>
                  <a:pt x="241" y="123"/>
                </a:cubicBezTo>
                <a:cubicBezTo>
                  <a:pt x="240" y="122"/>
                  <a:pt x="240" y="121"/>
                  <a:pt x="240" y="120"/>
                </a:cubicBezTo>
                <a:cubicBezTo>
                  <a:pt x="237" y="108"/>
                  <a:pt x="228" y="98"/>
                  <a:pt x="217" y="92"/>
                </a:cubicBezTo>
                <a:cubicBezTo>
                  <a:pt x="212" y="89"/>
                  <a:pt x="206" y="86"/>
                  <a:pt x="200" y="85"/>
                </a:cubicBezTo>
                <a:cubicBezTo>
                  <a:pt x="198" y="85"/>
                  <a:pt x="197" y="85"/>
                  <a:pt x="195" y="85"/>
                </a:cubicBezTo>
                <a:cubicBezTo>
                  <a:pt x="194" y="84"/>
                  <a:pt x="192" y="84"/>
                  <a:pt x="191" y="84"/>
                </a:cubicBezTo>
                <a:cubicBezTo>
                  <a:pt x="190" y="84"/>
                  <a:pt x="190" y="84"/>
                  <a:pt x="190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5" y="84"/>
                  <a:pt x="185" y="84"/>
                  <a:pt x="185" y="84"/>
                </a:cubicBezTo>
                <a:cubicBezTo>
                  <a:pt x="184" y="83"/>
                  <a:pt x="183" y="84"/>
                  <a:pt x="182" y="83"/>
                </a:cubicBezTo>
                <a:cubicBezTo>
                  <a:pt x="182" y="83"/>
                  <a:pt x="181" y="83"/>
                  <a:pt x="180" y="83"/>
                </a:cubicBezTo>
                <a:cubicBezTo>
                  <a:pt x="174" y="83"/>
                  <a:pt x="167" y="85"/>
                  <a:pt x="162" y="88"/>
                </a:cubicBezTo>
                <a:cubicBezTo>
                  <a:pt x="155" y="92"/>
                  <a:pt x="150" y="97"/>
                  <a:pt x="146" y="103"/>
                </a:cubicBezTo>
                <a:cubicBezTo>
                  <a:pt x="143" y="109"/>
                  <a:pt x="140" y="115"/>
                  <a:pt x="138" y="122"/>
                </a:cubicBezTo>
                <a:cubicBezTo>
                  <a:pt x="138" y="124"/>
                  <a:pt x="138" y="125"/>
                  <a:pt x="138" y="127"/>
                </a:cubicBezTo>
                <a:cubicBezTo>
                  <a:pt x="138" y="129"/>
                  <a:pt x="137" y="131"/>
                  <a:pt x="137" y="13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68"/>
                  <a:pt x="138" y="194"/>
                  <a:pt x="139" y="220"/>
                </a:cubicBezTo>
                <a:cubicBezTo>
                  <a:pt x="139" y="272"/>
                  <a:pt x="140" y="325"/>
                  <a:pt x="140" y="377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141" y="445"/>
                  <a:pt x="141" y="446"/>
                  <a:pt x="141" y="447"/>
                </a:cubicBezTo>
                <a:cubicBezTo>
                  <a:pt x="141" y="448"/>
                  <a:pt x="140" y="449"/>
                  <a:pt x="140" y="449"/>
                </a:cubicBezTo>
                <a:cubicBezTo>
                  <a:pt x="139" y="451"/>
                  <a:pt x="137" y="452"/>
                  <a:pt x="135" y="453"/>
                </a:cubicBezTo>
                <a:cubicBezTo>
                  <a:pt x="134" y="453"/>
                  <a:pt x="133" y="454"/>
                  <a:pt x="132" y="454"/>
                </a:cubicBezTo>
                <a:cubicBezTo>
                  <a:pt x="132" y="454"/>
                  <a:pt x="132" y="454"/>
                  <a:pt x="131" y="454"/>
                </a:cubicBezTo>
                <a:cubicBezTo>
                  <a:pt x="131" y="454"/>
                  <a:pt x="131" y="454"/>
                  <a:pt x="131" y="454"/>
                </a:cubicBezTo>
                <a:cubicBezTo>
                  <a:pt x="130" y="454"/>
                  <a:pt x="130" y="454"/>
                  <a:pt x="130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2" y="454"/>
                  <a:pt x="120" y="453"/>
                  <a:pt x="118" y="452"/>
                </a:cubicBezTo>
                <a:cubicBezTo>
                  <a:pt x="117" y="451"/>
                  <a:pt x="115" y="450"/>
                  <a:pt x="115" y="448"/>
                </a:cubicBezTo>
                <a:cubicBezTo>
                  <a:pt x="114" y="446"/>
                  <a:pt x="114" y="444"/>
                  <a:pt x="114" y="442"/>
                </a:cubicBezTo>
                <a:cubicBezTo>
                  <a:pt x="110" y="379"/>
                  <a:pt x="107" y="315"/>
                  <a:pt x="103" y="252"/>
                </a:cubicBezTo>
                <a:cubicBezTo>
                  <a:pt x="102" y="232"/>
                  <a:pt x="102" y="232"/>
                  <a:pt x="102" y="232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02" y="217"/>
                  <a:pt x="102" y="217"/>
                  <a:pt x="102" y="217"/>
                </a:cubicBezTo>
                <a:cubicBezTo>
                  <a:pt x="101" y="215"/>
                  <a:pt x="101" y="214"/>
                  <a:pt x="101" y="212"/>
                </a:cubicBezTo>
                <a:cubicBezTo>
                  <a:pt x="100" y="205"/>
                  <a:pt x="97" y="198"/>
                  <a:pt x="92" y="193"/>
                </a:cubicBezTo>
                <a:cubicBezTo>
                  <a:pt x="88" y="187"/>
                  <a:pt x="82" y="183"/>
                  <a:pt x="76" y="180"/>
                </a:cubicBezTo>
                <a:cubicBezTo>
                  <a:pt x="70" y="178"/>
                  <a:pt x="63" y="176"/>
                  <a:pt x="57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48" y="176"/>
                  <a:pt x="41" y="179"/>
                  <a:pt x="36" y="182"/>
                </a:cubicBezTo>
                <a:cubicBezTo>
                  <a:pt x="24" y="189"/>
                  <a:pt x="15" y="202"/>
                  <a:pt x="12" y="215"/>
                </a:cubicBezTo>
                <a:cubicBezTo>
                  <a:pt x="11" y="217"/>
                  <a:pt x="11" y="218"/>
                  <a:pt x="11" y="220"/>
                </a:cubicBezTo>
                <a:cubicBezTo>
                  <a:pt x="11" y="222"/>
                  <a:pt x="10" y="224"/>
                  <a:pt x="10" y="225"/>
                </a:cubicBezTo>
                <a:cubicBezTo>
                  <a:pt x="10" y="229"/>
                  <a:pt x="10" y="232"/>
                  <a:pt x="10" y="235"/>
                </a:cubicBezTo>
                <a:cubicBezTo>
                  <a:pt x="10" y="255"/>
                  <a:pt x="10" y="255"/>
                  <a:pt x="10" y="255"/>
                </a:cubicBezTo>
                <a:cubicBezTo>
                  <a:pt x="8" y="295"/>
                  <a:pt x="8" y="295"/>
                  <a:pt x="8" y="295"/>
                </a:cubicBezTo>
                <a:cubicBezTo>
                  <a:pt x="6" y="374"/>
                  <a:pt x="6" y="374"/>
                  <a:pt x="6" y="374"/>
                </a:cubicBezTo>
                <a:cubicBezTo>
                  <a:pt x="4" y="453"/>
                  <a:pt x="4" y="453"/>
                  <a:pt x="4" y="453"/>
                </a:cubicBezTo>
                <a:cubicBezTo>
                  <a:pt x="3" y="466"/>
                  <a:pt x="2" y="479"/>
                  <a:pt x="1" y="492"/>
                </a:cubicBezTo>
                <a:cubicBezTo>
                  <a:pt x="1" y="505"/>
                  <a:pt x="1" y="518"/>
                  <a:pt x="0" y="531"/>
                </a:cubicBezTo>
                <a:cubicBezTo>
                  <a:pt x="0" y="584"/>
                  <a:pt x="3" y="637"/>
                  <a:pt x="12" y="688"/>
                </a:cubicBezTo>
                <a:cubicBezTo>
                  <a:pt x="17" y="714"/>
                  <a:pt x="24" y="740"/>
                  <a:pt x="33" y="764"/>
                </a:cubicBezTo>
                <a:cubicBezTo>
                  <a:pt x="42" y="789"/>
                  <a:pt x="54" y="812"/>
                  <a:pt x="69" y="834"/>
                </a:cubicBezTo>
                <a:cubicBezTo>
                  <a:pt x="84" y="855"/>
                  <a:pt x="103" y="874"/>
                  <a:pt x="124" y="888"/>
                </a:cubicBezTo>
                <a:cubicBezTo>
                  <a:pt x="135" y="896"/>
                  <a:pt x="147" y="902"/>
                  <a:pt x="159" y="907"/>
                </a:cubicBezTo>
                <a:cubicBezTo>
                  <a:pt x="170" y="912"/>
                  <a:pt x="183" y="916"/>
                  <a:pt x="195" y="918"/>
                </a:cubicBezTo>
                <a:cubicBezTo>
                  <a:pt x="208" y="921"/>
                  <a:pt x="220" y="923"/>
                  <a:pt x="232" y="924"/>
                </a:cubicBezTo>
                <a:cubicBezTo>
                  <a:pt x="242" y="924"/>
                  <a:pt x="251" y="924"/>
                  <a:pt x="260" y="924"/>
                </a:cubicBezTo>
                <a:cubicBezTo>
                  <a:pt x="263" y="924"/>
                  <a:pt x="266" y="924"/>
                  <a:pt x="269" y="924"/>
                </a:cubicBezTo>
                <a:cubicBezTo>
                  <a:pt x="271" y="924"/>
                  <a:pt x="273" y="924"/>
                  <a:pt x="275" y="924"/>
                </a:cubicBezTo>
                <a:cubicBezTo>
                  <a:pt x="276" y="924"/>
                  <a:pt x="278" y="924"/>
                  <a:pt x="280" y="924"/>
                </a:cubicBezTo>
                <a:cubicBezTo>
                  <a:pt x="281" y="924"/>
                  <a:pt x="282" y="925"/>
                  <a:pt x="283" y="925"/>
                </a:cubicBezTo>
                <a:cubicBezTo>
                  <a:pt x="283" y="925"/>
                  <a:pt x="284" y="925"/>
                  <a:pt x="284" y="925"/>
                </a:cubicBezTo>
                <a:cubicBezTo>
                  <a:pt x="285" y="925"/>
                  <a:pt x="285" y="925"/>
                  <a:pt x="285" y="925"/>
                </a:cubicBezTo>
                <a:cubicBezTo>
                  <a:pt x="290" y="925"/>
                  <a:pt x="290" y="925"/>
                  <a:pt x="290" y="925"/>
                </a:cubicBezTo>
                <a:cubicBezTo>
                  <a:pt x="291" y="925"/>
                  <a:pt x="292" y="925"/>
                  <a:pt x="293" y="925"/>
                </a:cubicBezTo>
                <a:cubicBezTo>
                  <a:pt x="294" y="925"/>
                  <a:pt x="295" y="925"/>
                  <a:pt x="296" y="925"/>
                </a:cubicBezTo>
                <a:cubicBezTo>
                  <a:pt x="297" y="925"/>
                  <a:pt x="298" y="925"/>
                  <a:pt x="299" y="925"/>
                </a:cubicBezTo>
                <a:cubicBezTo>
                  <a:pt x="303" y="925"/>
                  <a:pt x="307" y="925"/>
                  <a:pt x="309" y="924"/>
                </a:cubicBezTo>
                <a:cubicBezTo>
                  <a:pt x="312" y="924"/>
                  <a:pt x="314" y="923"/>
                  <a:pt x="315" y="922"/>
                </a:cubicBezTo>
                <a:cubicBezTo>
                  <a:pt x="318" y="920"/>
                  <a:pt x="310" y="918"/>
                  <a:pt x="299" y="918"/>
                </a:cubicBezTo>
                <a:cubicBezTo>
                  <a:pt x="299" y="918"/>
                  <a:pt x="299" y="918"/>
                  <a:pt x="299" y="918"/>
                </a:cubicBezTo>
                <a:cubicBezTo>
                  <a:pt x="290" y="918"/>
                  <a:pt x="290" y="918"/>
                  <a:pt x="290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5" y="918"/>
                  <a:pt x="285" y="917"/>
                </a:cubicBezTo>
                <a:cubicBezTo>
                  <a:pt x="284" y="917"/>
                  <a:pt x="284" y="917"/>
                  <a:pt x="283" y="917"/>
                </a:cubicBezTo>
                <a:cubicBezTo>
                  <a:pt x="282" y="917"/>
                  <a:pt x="282" y="917"/>
                  <a:pt x="282" y="917"/>
                </a:cubicBezTo>
                <a:cubicBezTo>
                  <a:pt x="275" y="917"/>
                  <a:pt x="269" y="917"/>
                  <a:pt x="264" y="917"/>
                </a:cubicBezTo>
                <a:cubicBezTo>
                  <a:pt x="252" y="917"/>
                  <a:pt x="240" y="916"/>
                  <a:pt x="229" y="915"/>
                </a:cubicBezTo>
                <a:cubicBezTo>
                  <a:pt x="206" y="913"/>
                  <a:pt x="184" y="908"/>
                  <a:pt x="164" y="899"/>
                </a:cubicBezTo>
                <a:cubicBezTo>
                  <a:pt x="143" y="890"/>
                  <a:pt x="124" y="878"/>
                  <a:pt x="107" y="863"/>
                </a:cubicBezTo>
                <a:cubicBezTo>
                  <a:pt x="91" y="847"/>
                  <a:pt x="77" y="829"/>
                  <a:pt x="66" y="809"/>
                </a:cubicBezTo>
                <a:cubicBezTo>
                  <a:pt x="54" y="789"/>
                  <a:pt x="45" y="768"/>
                  <a:pt x="38" y="746"/>
                </a:cubicBezTo>
                <a:cubicBezTo>
                  <a:pt x="31" y="724"/>
                  <a:pt x="26" y="701"/>
                  <a:pt x="22" y="678"/>
                </a:cubicBezTo>
                <a:cubicBezTo>
                  <a:pt x="15" y="632"/>
                  <a:pt x="13" y="585"/>
                  <a:pt x="14" y="538"/>
                </a:cubicBezTo>
                <a:cubicBezTo>
                  <a:pt x="14" y="532"/>
                  <a:pt x="14" y="526"/>
                  <a:pt x="14" y="520"/>
                </a:cubicBezTo>
                <a:cubicBezTo>
                  <a:pt x="14" y="514"/>
                  <a:pt x="15" y="508"/>
                  <a:pt x="15" y="502"/>
                </a:cubicBezTo>
                <a:cubicBezTo>
                  <a:pt x="16" y="484"/>
                  <a:pt x="16" y="484"/>
                  <a:pt x="16" y="484"/>
                </a:cubicBezTo>
                <a:cubicBezTo>
                  <a:pt x="17" y="466"/>
                  <a:pt x="17" y="466"/>
                  <a:pt x="17" y="466"/>
                </a:cubicBezTo>
                <a:cubicBezTo>
                  <a:pt x="18" y="460"/>
                  <a:pt x="18" y="454"/>
                  <a:pt x="18" y="448"/>
                </a:cubicBezTo>
                <a:cubicBezTo>
                  <a:pt x="19" y="430"/>
                  <a:pt x="19" y="430"/>
                  <a:pt x="19" y="430"/>
                </a:cubicBezTo>
                <a:cubicBezTo>
                  <a:pt x="20" y="418"/>
                  <a:pt x="20" y="406"/>
                  <a:pt x="20" y="394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26" y="238"/>
                  <a:pt x="26" y="238"/>
                  <a:pt x="26" y="238"/>
                </a:cubicBezTo>
                <a:cubicBezTo>
                  <a:pt x="26" y="236"/>
                  <a:pt x="26" y="236"/>
                  <a:pt x="26" y="236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4"/>
                  <a:pt x="26" y="233"/>
                  <a:pt x="26" y="233"/>
                </a:cubicBezTo>
                <a:cubicBezTo>
                  <a:pt x="26" y="229"/>
                  <a:pt x="26" y="229"/>
                  <a:pt x="26" y="229"/>
                </a:cubicBezTo>
                <a:cubicBezTo>
                  <a:pt x="26" y="224"/>
                  <a:pt x="27" y="219"/>
                  <a:pt x="29" y="215"/>
                </a:cubicBezTo>
                <a:cubicBezTo>
                  <a:pt x="30" y="211"/>
                  <a:pt x="33" y="207"/>
                  <a:pt x="35" y="203"/>
                </a:cubicBezTo>
                <a:cubicBezTo>
                  <a:pt x="38" y="200"/>
                  <a:pt x="42" y="197"/>
                  <a:pt x="45" y="195"/>
                </a:cubicBezTo>
                <a:cubicBezTo>
                  <a:pt x="49" y="193"/>
                  <a:pt x="52" y="192"/>
                  <a:pt x="56" y="192"/>
                </a:cubicBezTo>
                <a:cubicBezTo>
                  <a:pt x="56" y="192"/>
                  <a:pt x="56" y="192"/>
                  <a:pt x="56" y="192"/>
                </a:cubicBezTo>
                <a:cubicBezTo>
                  <a:pt x="61" y="192"/>
                  <a:pt x="65" y="193"/>
                  <a:pt x="69" y="195"/>
                </a:cubicBezTo>
                <a:cubicBezTo>
                  <a:pt x="73" y="197"/>
                  <a:pt x="76" y="199"/>
                  <a:pt x="79" y="202"/>
                </a:cubicBezTo>
                <a:cubicBezTo>
                  <a:pt x="82" y="205"/>
                  <a:pt x="83" y="209"/>
                  <a:pt x="84" y="212"/>
                </a:cubicBezTo>
                <a:cubicBezTo>
                  <a:pt x="84" y="213"/>
                  <a:pt x="85" y="214"/>
                  <a:pt x="85" y="215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85" y="228"/>
                  <a:pt x="85" y="228"/>
                  <a:pt x="85" y="228"/>
                </a:cubicBezTo>
                <a:cubicBezTo>
                  <a:pt x="86" y="246"/>
                  <a:pt x="86" y="246"/>
                  <a:pt x="86" y="246"/>
                </a:cubicBezTo>
                <a:cubicBezTo>
                  <a:pt x="88" y="283"/>
                  <a:pt x="88" y="283"/>
                  <a:pt x="88" y="283"/>
                </a:cubicBezTo>
                <a:cubicBezTo>
                  <a:pt x="91" y="356"/>
                  <a:pt x="91" y="356"/>
                  <a:pt x="91" y="356"/>
                </a:cubicBezTo>
                <a:cubicBezTo>
                  <a:pt x="93" y="386"/>
                  <a:pt x="94" y="416"/>
                  <a:pt x="95" y="447"/>
                </a:cubicBezTo>
                <a:cubicBezTo>
                  <a:pt x="96" y="450"/>
                  <a:pt x="96" y="454"/>
                  <a:pt x="98" y="457"/>
                </a:cubicBezTo>
                <a:cubicBezTo>
                  <a:pt x="99" y="460"/>
                  <a:pt x="101" y="463"/>
                  <a:pt x="104" y="465"/>
                </a:cubicBezTo>
                <a:cubicBezTo>
                  <a:pt x="106" y="468"/>
                  <a:pt x="109" y="470"/>
                  <a:pt x="113" y="471"/>
                </a:cubicBezTo>
                <a:cubicBezTo>
                  <a:pt x="114" y="471"/>
                  <a:pt x="116" y="472"/>
                  <a:pt x="118" y="472"/>
                </a:cubicBezTo>
                <a:cubicBezTo>
                  <a:pt x="119" y="472"/>
                  <a:pt x="120" y="472"/>
                  <a:pt x="120" y="473"/>
                </a:cubicBezTo>
                <a:cubicBezTo>
                  <a:pt x="121" y="473"/>
                  <a:pt x="121" y="473"/>
                  <a:pt x="121" y="473"/>
                </a:cubicBezTo>
                <a:cubicBezTo>
                  <a:pt x="122" y="473"/>
                  <a:pt x="122" y="473"/>
                  <a:pt x="122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4" y="473"/>
                  <a:pt x="124" y="473"/>
                  <a:pt x="124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1" y="473"/>
                  <a:pt x="131" y="473"/>
                  <a:pt x="131" y="473"/>
                </a:cubicBezTo>
                <a:cubicBezTo>
                  <a:pt x="135" y="473"/>
                  <a:pt x="135" y="473"/>
                  <a:pt x="135" y="473"/>
                </a:cubicBezTo>
                <a:cubicBezTo>
                  <a:pt x="136" y="472"/>
                  <a:pt x="137" y="472"/>
                  <a:pt x="138" y="472"/>
                </a:cubicBezTo>
                <a:cubicBezTo>
                  <a:pt x="139" y="472"/>
                  <a:pt x="141" y="472"/>
                  <a:pt x="143" y="471"/>
                </a:cubicBezTo>
                <a:cubicBezTo>
                  <a:pt x="144" y="470"/>
                  <a:pt x="146" y="470"/>
                  <a:pt x="147" y="469"/>
                </a:cubicBezTo>
                <a:cubicBezTo>
                  <a:pt x="153" y="465"/>
                  <a:pt x="158" y="459"/>
                  <a:pt x="159" y="453"/>
                </a:cubicBezTo>
                <a:cubicBezTo>
                  <a:pt x="160" y="449"/>
                  <a:pt x="160" y="445"/>
                  <a:pt x="160" y="442"/>
                </a:cubicBezTo>
                <a:cubicBezTo>
                  <a:pt x="160" y="433"/>
                  <a:pt x="160" y="433"/>
                  <a:pt x="160" y="433"/>
                </a:cubicBezTo>
                <a:cubicBezTo>
                  <a:pt x="160" y="420"/>
                  <a:pt x="160" y="420"/>
                  <a:pt x="160" y="420"/>
                </a:cubicBezTo>
                <a:cubicBezTo>
                  <a:pt x="160" y="395"/>
                  <a:pt x="160" y="395"/>
                  <a:pt x="160" y="395"/>
                </a:cubicBezTo>
                <a:cubicBezTo>
                  <a:pt x="159" y="291"/>
                  <a:pt x="159" y="291"/>
                  <a:pt x="159" y="291"/>
                </a:cubicBezTo>
                <a:cubicBezTo>
                  <a:pt x="158" y="242"/>
                  <a:pt x="158" y="192"/>
                  <a:pt x="157" y="143"/>
                </a:cubicBezTo>
                <a:cubicBezTo>
                  <a:pt x="157" y="140"/>
                  <a:pt x="157" y="137"/>
                  <a:pt x="157" y="133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7" y="132"/>
                  <a:pt x="157" y="131"/>
                  <a:pt x="157" y="131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129"/>
                  <a:pt x="158" y="128"/>
                  <a:pt x="158" y="127"/>
                </a:cubicBezTo>
                <a:cubicBezTo>
                  <a:pt x="159" y="122"/>
                  <a:pt x="160" y="118"/>
                  <a:pt x="163" y="114"/>
                </a:cubicBezTo>
                <a:cubicBezTo>
                  <a:pt x="166" y="110"/>
                  <a:pt x="169" y="107"/>
                  <a:pt x="173" y="105"/>
                </a:cubicBezTo>
                <a:cubicBezTo>
                  <a:pt x="174" y="105"/>
                  <a:pt x="175" y="105"/>
                  <a:pt x="176" y="104"/>
                </a:cubicBezTo>
                <a:cubicBezTo>
                  <a:pt x="176" y="104"/>
                  <a:pt x="177" y="104"/>
                  <a:pt x="177" y="104"/>
                </a:cubicBezTo>
                <a:cubicBezTo>
                  <a:pt x="178" y="104"/>
                  <a:pt x="178" y="104"/>
                  <a:pt x="179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1" y="104"/>
                  <a:pt x="181" y="104"/>
                  <a:pt x="182" y="104"/>
                </a:cubicBezTo>
                <a:cubicBezTo>
                  <a:pt x="182" y="104"/>
                  <a:pt x="182" y="104"/>
                  <a:pt x="182" y="104"/>
                </a:cubicBezTo>
                <a:cubicBezTo>
                  <a:pt x="183" y="104"/>
                  <a:pt x="183" y="104"/>
                  <a:pt x="184" y="104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95" y="105"/>
                  <a:pt x="200" y="107"/>
                  <a:pt x="205" y="109"/>
                </a:cubicBezTo>
                <a:cubicBezTo>
                  <a:pt x="207" y="110"/>
                  <a:pt x="209" y="112"/>
                  <a:pt x="211" y="114"/>
                </a:cubicBezTo>
                <a:cubicBezTo>
                  <a:pt x="213" y="115"/>
                  <a:pt x="215" y="117"/>
                  <a:pt x="216" y="119"/>
                </a:cubicBezTo>
                <a:cubicBezTo>
                  <a:pt x="217" y="121"/>
                  <a:pt x="218" y="124"/>
                  <a:pt x="219" y="126"/>
                </a:cubicBezTo>
                <a:cubicBezTo>
                  <a:pt x="219" y="127"/>
                  <a:pt x="219" y="128"/>
                  <a:pt x="220" y="129"/>
                </a:cubicBezTo>
                <a:cubicBezTo>
                  <a:pt x="220" y="130"/>
                  <a:pt x="220" y="131"/>
                  <a:pt x="220" y="131"/>
                </a:cubicBezTo>
                <a:cubicBezTo>
                  <a:pt x="220" y="132"/>
                  <a:pt x="220" y="132"/>
                  <a:pt x="220" y="132"/>
                </a:cubicBezTo>
                <a:cubicBezTo>
                  <a:pt x="220" y="134"/>
                  <a:pt x="220" y="134"/>
                  <a:pt x="220" y="134"/>
                </a:cubicBezTo>
                <a:cubicBezTo>
                  <a:pt x="220" y="142"/>
                  <a:pt x="220" y="150"/>
                  <a:pt x="220" y="159"/>
                </a:cubicBezTo>
                <a:cubicBezTo>
                  <a:pt x="220" y="189"/>
                  <a:pt x="221" y="219"/>
                  <a:pt x="221" y="247"/>
                </a:cubicBezTo>
                <a:cubicBezTo>
                  <a:pt x="222" y="298"/>
                  <a:pt x="223" y="347"/>
                  <a:pt x="224" y="394"/>
                </a:cubicBezTo>
                <a:cubicBezTo>
                  <a:pt x="224" y="395"/>
                  <a:pt x="224" y="395"/>
                  <a:pt x="224" y="395"/>
                </a:cubicBezTo>
                <a:cubicBezTo>
                  <a:pt x="224" y="396"/>
                  <a:pt x="224" y="396"/>
                  <a:pt x="224" y="397"/>
                </a:cubicBezTo>
                <a:cubicBezTo>
                  <a:pt x="224" y="399"/>
                  <a:pt x="224" y="399"/>
                  <a:pt x="224" y="399"/>
                </a:cubicBezTo>
                <a:cubicBezTo>
                  <a:pt x="224" y="400"/>
                  <a:pt x="224" y="400"/>
                  <a:pt x="224" y="400"/>
                </a:cubicBezTo>
                <a:cubicBezTo>
                  <a:pt x="224" y="401"/>
                  <a:pt x="224" y="401"/>
                  <a:pt x="224" y="401"/>
                </a:cubicBezTo>
                <a:cubicBezTo>
                  <a:pt x="225" y="402"/>
                  <a:pt x="225" y="402"/>
                  <a:pt x="225" y="402"/>
                </a:cubicBezTo>
                <a:cubicBezTo>
                  <a:pt x="225" y="404"/>
                  <a:pt x="226" y="406"/>
                  <a:pt x="226" y="407"/>
                </a:cubicBezTo>
                <a:cubicBezTo>
                  <a:pt x="227" y="408"/>
                  <a:pt x="227" y="410"/>
                  <a:pt x="228" y="411"/>
                </a:cubicBezTo>
                <a:cubicBezTo>
                  <a:pt x="229" y="412"/>
                  <a:pt x="229" y="412"/>
                  <a:pt x="229" y="412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8"/>
                </a:cubicBezTo>
                <a:cubicBezTo>
                  <a:pt x="233" y="419"/>
                  <a:pt x="234" y="420"/>
                  <a:pt x="235" y="421"/>
                </a:cubicBezTo>
                <a:cubicBezTo>
                  <a:pt x="237" y="423"/>
                  <a:pt x="237" y="423"/>
                  <a:pt x="237" y="423"/>
                </a:cubicBezTo>
                <a:cubicBezTo>
                  <a:pt x="238" y="424"/>
                  <a:pt x="239" y="424"/>
                  <a:pt x="239" y="425"/>
                </a:cubicBezTo>
                <a:cubicBezTo>
                  <a:pt x="240" y="425"/>
                  <a:pt x="241" y="426"/>
                  <a:pt x="242" y="426"/>
                </a:cubicBezTo>
                <a:cubicBezTo>
                  <a:pt x="243" y="427"/>
                  <a:pt x="245" y="427"/>
                  <a:pt x="247" y="428"/>
                </a:cubicBezTo>
                <a:cubicBezTo>
                  <a:pt x="249" y="428"/>
                  <a:pt x="251" y="428"/>
                  <a:pt x="253" y="428"/>
                </a:cubicBezTo>
                <a:cubicBezTo>
                  <a:pt x="253" y="428"/>
                  <a:pt x="253" y="428"/>
                  <a:pt x="253" y="428"/>
                </a:cubicBezTo>
                <a:cubicBezTo>
                  <a:pt x="253" y="428"/>
                  <a:pt x="254" y="428"/>
                  <a:pt x="254" y="428"/>
                </a:cubicBezTo>
                <a:cubicBezTo>
                  <a:pt x="256" y="428"/>
                  <a:pt x="258" y="428"/>
                  <a:pt x="260" y="428"/>
                </a:cubicBezTo>
                <a:cubicBezTo>
                  <a:pt x="264" y="427"/>
                  <a:pt x="268" y="426"/>
                  <a:pt x="272" y="424"/>
                </a:cubicBezTo>
                <a:cubicBezTo>
                  <a:pt x="274" y="424"/>
                  <a:pt x="276" y="423"/>
                  <a:pt x="277" y="422"/>
                </a:cubicBezTo>
                <a:cubicBezTo>
                  <a:pt x="277" y="422"/>
                  <a:pt x="277" y="422"/>
                  <a:pt x="277" y="422"/>
                </a:cubicBezTo>
                <a:cubicBezTo>
                  <a:pt x="278" y="421"/>
                  <a:pt x="278" y="421"/>
                  <a:pt x="278" y="421"/>
                </a:cubicBezTo>
                <a:cubicBezTo>
                  <a:pt x="279" y="420"/>
                  <a:pt x="281" y="419"/>
                  <a:pt x="282" y="417"/>
                </a:cubicBezTo>
                <a:cubicBezTo>
                  <a:pt x="284" y="416"/>
                  <a:pt x="284" y="416"/>
                  <a:pt x="284" y="416"/>
                </a:cubicBezTo>
                <a:cubicBezTo>
                  <a:pt x="284" y="415"/>
                  <a:pt x="284" y="415"/>
                  <a:pt x="284" y="415"/>
                </a:cubicBezTo>
                <a:cubicBezTo>
                  <a:pt x="285" y="415"/>
                  <a:pt x="285" y="415"/>
                  <a:pt x="285" y="415"/>
                </a:cubicBezTo>
                <a:cubicBezTo>
                  <a:pt x="287" y="413"/>
                  <a:pt x="287" y="413"/>
                  <a:pt x="287" y="413"/>
                </a:cubicBezTo>
                <a:cubicBezTo>
                  <a:pt x="287" y="412"/>
                  <a:pt x="287" y="412"/>
                  <a:pt x="287" y="412"/>
                </a:cubicBezTo>
                <a:cubicBezTo>
                  <a:pt x="288" y="410"/>
                  <a:pt x="288" y="410"/>
                  <a:pt x="288" y="410"/>
                </a:cubicBezTo>
                <a:cubicBezTo>
                  <a:pt x="289" y="410"/>
                  <a:pt x="289" y="409"/>
                  <a:pt x="290" y="408"/>
                </a:cubicBezTo>
                <a:cubicBezTo>
                  <a:pt x="291" y="406"/>
                  <a:pt x="291" y="406"/>
                  <a:pt x="291" y="406"/>
                </a:cubicBezTo>
                <a:cubicBezTo>
                  <a:pt x="291" y="405"/>
                  <a:pt x="291" y="405"/>
                  <a:pt x="291" y="405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3" y="401"/>
                  <a:pt x="293" y="401"/>
                  <a:pt x="293" y="401"/>
                </a:cubicBezTo>
                <a:cubicBezTo>
                  <a:pt x="293" y="400"/>
                  <a:pt x="293" y="400"/>
                  <a:pt x="293" y="400"/>
                </a:cubicBezTo>
                <a:cubicBezTo>
                  <a:pt x="293" y="399"/>
                  <a:pt x="293" y="398"/>
                  <a:pt x="293" y="398"/>
                </a:cubicBezTo>
                <a:cubicBezTo>
                  <a:pt x="294" y="396"/>
                  <a:pt x="294" y="396"/>
                  <a:pt x="294" y="396"/>
                </a:cubicBezTo>
                <a:cubicBezTo>
                  <a:pt x="294" y="395"/>
                  <a:pt x="294" y="395"/>
                  <a:pt x="294" y="395"/>
                </a:cubicBezTo>
                <a:cubicBezTo>
                  <a:pt x="294" y="394"/>
                  <a:pt x="294" y="394"/>
                  <a:pt x="294" y="394"/>
                </a:cubicBezTo>
                <a:cubicBezTo>
                  <a:pt x="294" y="393"/>
                  <a:pt x="294" y="393"/>
                  <a:pt x="294" y="393"/>
                </a:cubicBezTo>
                <a:cubicBezTo>
                  <a:pt x="294" y="387"/>
                  <a:pt x="294" y="387"/>
                  <a:pt x="294" y="387"/>
                </a:cubicBezTo>
                <a:cubicBezTo>
                  <a:pt x="296" y="336"/>
                  <a:pt x="298" y="285"/>
                  <a:pt x="300" y="232"/>
                </a:cubicBezTo>
                <a:cubicBezTo>
                  <a:pt x="302" y="200"/>
                  <a:pt x="303" y="168"/>
                  <a:pt x="304" y="134"/>
                </a:cubicBezTo>
                <a:cubicBezTo>
                  <a:pt x="308" y="55"/>
                  <a:pt x="308" y="55"/>
                  <a:pt x="308" y="55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6"/>
                  <a:pt x="308" y="46"/>
                  <a:pt x="309" y="45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3"/>
                  <a:pt x="309" y="43"/>
                  <a:pt x="309" y="43"/>
                </a:cubicBezTo>
                <a:cubicBezTo>
                  <a:pt x="311" y="39"/>
                  <a:pt x="313" y="37"/>
                  <a:pt x="315" y="35"/>
                </a:cubicBezTo>
                <a:cubicBezTo>
                  <a:pt x="317" y="33"/>
                  <a:pt x="321" y="32"/>
                  <a:pt x="325" y="31"/>
                </a:cubicBezTo>
                <a:cubicBezTo>
                  <a:pt x="327" y="31"/>
                  <a:pt x="329" y="30"/>
                  <a:pt x="331" y="30"/>
                </a:cubicBezTo>
                <a:cubicBezTo>
                  <a:pt x="332" y="30"/>
                  <a:pt x="333" y="30"/>
                  <a:pt x="333" y="30"/>
                </a:cubicBezTo>
                <a:cubicBezTo>
                  <a:pt x="334" y="30"/>
                  <a:pt x="334" y="30"/>
                  <a:pt x="335" y="30"/>
                </a:cubicBezTo>
                <a:cubicBezTo>
                  <a:pt x="335" y="30"/>
                  <a:pt x="336" y="30"/>
                  <a:pt x="336" y="30"/>
                </a:cubicBezTo>
                <a:cubicBezTo>
                  <a:pt x="338" y="30"/>
                  <a:pt x="338" y="30"/>
                  <a:pt x="338" y="30"/>
                </a:cubicBezTo>
                <a:cubicBezTo>
                  <a:pt x="341" y="31"/>
                  <a:pt x="341" y="31"/>
                  <a:pt x="341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3" y="31"/>
                  <a:pt x="343" y="31"/>
                  <a:pt x="343" y="31"/>
                </a:cubicBezTo>
                <a:cubicBezTo>
                  <a:pt x="344" y="31"/>
                  <a:pt x="344" y="31"/>
                  <a:pt x="345" y="31"/>
                </a:cubicBezTo>
                <a:cubicBezTo>
                  <a:pt x="345" y="31"/>
                  <a:pt x="346" y="31"/>
                  <a:pt x="346" y="31"/>
                </a:cubicBezTo>
                <a:cubicBezTo>
                  <a:pt x="347" y="32"/>
                  <a:pt x="347" y="32"/>
                  <a:pt x="347" y="32"/>
                </a:cubicBezTo>
                <a:cubicBezTo>
                  <a:pt x="349" y="33"/>
                  <a:pt x="350" y="33"/>
                  <a:pt x="351" y="35"/>
                </a:cubicBezTo>
                <a:cubicBezTo>
                  <a:pt x="353" y="36"/>
                  <a:pt x="354" y="38"/>
                  <a:pt x="355" y="40"/>
                </a:cubicBezTo>
                <a:cubicBezTo>
                  <a:pt x="356" y="43"/>
                  <a:pt x="357" y="45"/>
                  <a:pt x="357" y="48"/>
                </a:cubicBezTo>
                <a:cubicBezTo>
                  <a:pt x="357" y="51"/>
                  <a:pt x="358" y="55"/>
                  <a:pt x="358" y="58"/>
                </a:cubicBezTo>
                <a:cubicBezTo>
                  <a:pt x="358" y="61"/>
                  <a:pt x="358" y="61"/>
                  <a:pt x="358" y="61"/>
                </a:cubicBezTo>
                <a:cubicBezTo>
                  <a:pt x="357" y="64"/>
                  <a:pt x="357" y="64"/>
                  <a:pt x="357" y="64"/>
                </a:cubicBezTo>
                <a:cubicBezTo>
                  <a:pt x="357" y="71"/>
                  <a:pt x="357" y="71"/>
                  <a:pt x="357" y="71"/>
                </a:cubicBezTo>
                <a:cubicBezTo>
                  <a:pt x="356" y="98"/>
                  <a:pt x="356" y="98"/>
                  <a:pt x="356" y="98"/>
                </a:cubicBezTo>
                <a:cubicBezTo>
                  <a:pt x="352" y="205"/>
                  <a:pt x="352" y="205"/>
                  <a:pt x="352" y="205"/>
                </a:cubicBezTo>
                <a:cubicBezTo>
                  <a:pt x="350" y="259"/>
                  <a:pt x="347" y="314"/>
                  <a:pt x="345" y="368"/>
                </a:cubicBezTo>
                <a:cubicBezTo>
                  <a:pt x="344" y="395"/>
                  <a:pt x="344" y="395"/>
                  <a:pt x="344" y="395"/>
                </a:cubicBezTo>
                <a:cubicBezTo>
                  <a:pt x="344" y="400"/>
                  <a:pt x="344" y="402"/>
                  <a:pt x="345" y="405"/>
                </a:cubicBezTo>
                <a:cubicBezTo>
                  <a:pt x="345" y="406"/>
                  <a:pt x="345" y="407"/>
                  <a:pt x="346" y="408"/>
                </a:cubicBezTo>
                <a:cubicBezTo>
                  <a:pt x="346" y="408"/>
                  <a:pt x="346" y="409"/>
                  <a:pt x="346" y="410"/>
                </a:cubicBezTo>
                <a:cubicBezTo>
                  <a:pt x="349" y="416"/>
                  <a:pt x="351" y="418"/>
                  <a:pt x="353" y="420"/>
                </a:cubicBezTo>
                <a:cubicBezTo>
                  <a:pt x="355" y="422"/>
                  <a:pt x="357" y="423"/>
                  <a:pt x="358" y="424"/>
                </a:cubicBezTo>
                <a:cubicBezTo>
                  <a:pt x="359" y="425"/>
                  <a:pt x="359" y="425"/>
                  <a:pt x="359" y="425"/>
                </a:cubicBezTo>
                <a:cubicBezTo>
                  <a:pt x="360" y="425"/>
                  <a:pt x="360" y="425"/>
                  <a:pt x="360" y="425"/>
                </a:cubicBezTo>
                <a:cubicBezTo>
                  <a:pt x="360" y="425"/>
                  <a:pt x="362" y="426"/>
                  <a:pt x="364" y="427"/>
                </a:cubicBezTo>
                <a:cubicBezTo>
                  <a:pt x="367" y="428"/>
                  <a:pt x="372" y="430"/>
                  <a:pt x="376" y="430"/>
                </a:cubicBezTo>
                <a:cubicBezTo>
                  <a:pt x="377" y="430"/>
                  <a:pt x="377" y="430"/>
                  <a:pt x="378" y="429"/>
                </a:cubicBezTo>
                <a:cubicBezTo>
                  <a:pt x="379" y="430"/>
                  <a:pt x="380" y="430"/>
                  <a:pt x="382" y="430"/>
                </a:cubicBezTo>
                <a:cubicBezTo>
                  <a:pt x="384" y="430"/>
                  <a:pt x="386" y="429"/>
                  <a:pt x="388" y="429"/>
                </a:cubicBezTo>
                <a:cubicBezTo>
                  <a:pt x="391" y="429"/>
                  <a:pt x="394" y="428"/>
                  <a:pt x="395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7" y="426"/>
                  <a:pt x="397" y="426"/>
                  <a:pt x="397" y="426"/>
                </a:cubicBezTo>
                <a:cubicBezTo>
                  <a:pt x="398" y="426"/>
                  <a:pt x="398" y="425"/>
                  <a:pt x="399" y="425"/>
                </a:cubicBezTo>
                <a:cubicBezTo>
                  <a:pt x="400" y="424"/>
                  <a:pt x="400" y="424"/>
                  <a:pt x="400" y="424"/>
                </a:cubicBezTo>
                <a:cubicBezTo>
                  <a:pt x="401" y="424"/>
                  <a:pt x="401" y="424"/>
                  <a:pt x="401" y="424"/>
                </a:cubicBezTo>
                <a:cubicBezTo>
                  <a:pt x="402" y="423"/>
                  <a:pt x="403" y="423"/>
                  <a:pt x="404" y="422"/>
                </a:cubicBezTo>
                <a:cubicBezTo>
                  <a:pt x="405" y="421"/>
                  <a:pt x="405" y="421"/>
                  <a:pt x="405" y="421"/>
                </a:cubicBezTo>
                <a:cubicBezTo>
                  <a:pt x="406" y="419"/>
                  <a:pt x="406" y="419"/>
                  <a:pt x="406" y="419"/>
                </a:cubicBezTo>
                <a:cubicBezTo>
                  <a:pt x="407" y="418"/>
                  <a:pt x="407" y="418"/>
                  <a:pt x="407" y="418"/>
                </a:cubicBezTo>
                <a:cubicBezTo>
                  <a:pt x="408" y="417"/>
                  <a:pt x="408" y="417"/>
                  <a:pt x="408" y="417"/>
                </a:cubicBezTo>
                <a:cubicBezTo>
                  <a:pt x="409" y="416"/>
                  <a:pt x="409" y="416"/>
                  <a:pt x="409" y="416"/>
                </a:cubicBezTo>
                <a:cubicBezTo>
                  <a:pt x="409" y="416"/>
                  <a:pt x="409" y="416"/>
                  <a:pt x="409" y="415"/>
                </a:cubicBezTo>
                <a:cubicBezTo>
                  <a:pt x="410" y="414"/>
                  <a:pt x="412" y="412"/>
                  <a:pt x="413" y="409"/>
                </a:cubicBezTo>
                <a:cubicBezTo>
                  <a:pt x="413" y="408"/>
                  <a:pt x="413" y="408"/>
                  <a:pt x="413" y="408"/>
                </a:cubicBezTo>
                <a:cubicBezTo>
                  <a:pt x="413" y="408"/>
                  <a:pt x="413" y="407"/>
                  <a:pt x="414" y="407"/>
                </a:cubicBezTo>
                <a:cubicBezTo>
                  <a:pt x="414" y="406"/>
                  <a:pt x="414" y="405"/>
                  <a:pt x="414" y="404"/>
                </a:cubicBezTo>
                <a:cubicBezTo>
                  <a:pt x="415" y="402"/>
                  <a:pt x="415" y="402"/>
                  <a:pt x="415" y="402"/>
                </a:cubicBezTo>
                <a:cubicBezTo>
                  <a:pt x="415" y="401"/>
                  <a:pt x="415" y="401"/>
                  <a:pt x="415" y="401"/>
                </a:cubicBezTo>
                <a:cubicBezTo>
                  <a:pt x="415" y="400"/>
                  <a:pt x="415" y="400"/>
                  <a:pt x="415" y="400"/>
                </a:cubicBezTo>
                <a:cubicBezTo>
                  <a:pt x="415" y="397"/>
                  <a:pt x="415" y="396"/>
                  <a:pt x="415" y="394"/>
                </a:cubicBezTo>
                <a:cubicBezTo>
                  <a:pt x="419" y="357"/>
                  <a:pt x="419" y="357"/>
                  <a:pt x="419" y="357"/>
                </a:cubicBezTo>
                <a:cubicBezTo>
                  <a:pt x="427" y="282"/>
                  <a:pt x="427" y="282"/>
                  <a:pt x="427" y="282"/>
                </a:cubicBezTo>
                <a:cubicBezTo>
                  <a:pt x="433" y="228"/>
                  <a:pt x="438" y="174"/>
                  <a:pt x="444" y="120"/>
                </a:cubicBezTo>
                <a:cubicBezTo>
                  <a:pt x="444" y="119"/>
                  <a:pt x="444" y="119"/>
                  <a:pt x="444" y="119"/>
                </a:cubicBezTo>
                <a:cubicBezTo>
                  <a:pt x="444" y="118"/>
                  <a:pt x="444" y="118"/>
                  <a:pt x="444" y="118"/>
                </a:cubicBezTo>
                <a:cubicBezTo>
                  <a:pt x="444" y="112"/>
                  <a:pt x="447" y="105"/>
                  <a:pt x="453" y="100"/>
                </a:cubicBezTo>
                <a:cubicBezTo>
                  <a:pt x="458" y="96"/>
                  <a:pt x="466" y="93"/>
                  <a:pt x="473" y="93"/>
                </a:cubicBezTo>
                <a:cubicBezTo>
                  <a:pt x="474" y="93"/>
                  <a:pt x="475" y="93"/>
                  <a:pt x="475" y="93"/>
                </a:cubicBezTo>
                <a:cubicBezTo>
                  <a:pt x="483" y="94"/>
                  <a:pt x="491" y="97"/>
                  <a:pt x="496" y="103"/>
                </a:cubicBezTo>
                <a:cubicBezTo>
                  <a:pt x="499" y="105"/>
                  <a:pt x="501" y="108"/>
                  <a:pt x="502" y="112"/>
                </a:cubicBezTo>
                <a:cubicBezTo>
                  <a:pt x="503" y="115"/>
                  <a:pt x="503" y="119"/>
                  <a:pt x="503" y="123"/>
                </a:cubicBezTo>
                <a:cubicBezTo>
                  <a:pt x="503" y="126"/>
                  <a:pt x="503" y="126"/>
                  <a:pt x="503" y="126"/>
                </a:cubicBezTo>
                <a:cubicBezTo>
                  <a:pt x="503" y="128"/>
                  <a:pt x="503" y="128"/>
                  <a:pt x="503" y="128"/>
                </a:cubicBezTo>
                <a:cubicBezTo>
                  <a:pt x="503" y="129"/>
                  <a:pt x="503" y="129"/>
                  <a:pt x="503" y="130"/>
                </a:cubicBezTo>
                <a:cubicBezTo>
                  <a:pt x="502" y="130"/>
                  <a:pt x="502" y="130"/>
                  <a:pt x="502" y="130"/>
                </a:cubicBezTo>
                <a:cubicBezTo>
                  <a:pt x="502" y="137"/>
                  <a:pt x="502" y="137"/>
                  <a:pt x="502" y="137"/>
                </a:cubicBezTo>
                <a:cubicBezTo>
                  <a:pt x="501" y="150"/>
                  <a:pt x="501" y="150"/>
                  <a:pt x="501" y="150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497" y="227"/>
                  <a:pt x="497" y="227"/>
                  <a:pt x="497" y="227"/>
                </a:cubicBezTo>
                <a:cubicBezTo>
                  <a:pt x="492" y="329"/>
                  <a:pt x="492" y="329"/>
                  <a:pt x="492" y="329"/>
                </a:cubicBezTo>
                <a:cubicBezTo>
                  <a:pt x="480" y="535"/>
                  <a:pt x="480" y="535"/>
                  <a:pt x="480" y="535"/>
                </a:cubicBezTo>
                <a:cubicBezTo>
                  <a:pt x="477" y="601"/>
                  <a:pt x="477" y="601"/>
                  <a:pt x="477" y="601"/>
                </a:cubicBezTo>
                <a:cubicBezTo>
                  <a:pt x="477" y="609"/>
                  <a:pt x="479" y="613"/>
                  <a:pt x="480" y="617"/>
                </a:cubicBezTo>
                <a:cubicBezTo>
                  <a:pt x="481" y="620"/>
                  <a:pt x="481" y="620"/>
                  <a:pt x="481" y="620"/>
                </a:cubicBezTo>
                <a:cubicBezTo>
                  <a:pt x="482" y="621"/>
                  <a:pt x="482" y="621"/>
                  <a:pt x="483" y="622"/>
                </a:cubicBezTo>
                <a:cubicBezTo>
                  <a:pt x="484" y="624"/>
                  <a:pt x="485" y="625"/>
                  <a:pt x="487" y="627"/>
                </a:cubicBezTo>
                <a:cubicBezTo>
                  <a:pt x="490" y="629"/>
                  <a:pt x="492" y="630"/>
                  <a:pt x="495" y="631"/>
                </a:cubicBezTo>
                <a:cubicBezTo>
                  <a:pt x="497" y="632"/>
                  <a:pt x="500" y="633"/>
                  <a:pt x="503" y="633"/>
                </a:cubicBezTo>
                <a:cubicBezTo>
                  <a:pt x="504" y="633"/>
                  <a:pt x="504" y="633"/>
                  <a:pt x="505" y="633"/>
                </a:cubicBezTo>
                <a:cubicBezTo>
                  <a:pt x="510" y="633"/>
                  <a:pt x="514" y="631"/>
                  <a:pt x="517" y="630"/>
                </a:cubicBezTo>
                <a:cubicBezTo>
                  <a:pt x="520" y="628"/>
                  <a:pt x="523" y="625"/>
                  <a:pt x="527" y="621"/>
                </a:cubicBezTo>
                <a:cubicBezTo>
                  <a:pt x="529" y="619"/>
                  <a:pt x="531" y="616"/>
                  <a:pt x="533" y="613"/>
                </a:cubicBezTo>
                <a:cubicBezTo>
                  <a:pt x="538" y="602"/>
                  <a:pt x="538" y="602"/>
                  <a:pt x="538" y="602"/>
                </a:cubicBezTo>
                <a:cubicBezTo>
                  <a:pt x="552" y="571"/>
                  <a:pt x="552" y="571"/>
                  <a:pt x="552" y="571"/>
                </a:cubicBezTo>
                <a:cubicBezTo>
                  <a:pt x="574" y="525"/>
                  <a:pt x="574" y="525"/>
                  <a:pt x="574" y="525"/>
                </a:cubicBezTo>
                <a:cubicBezTo>
                  <a:pt x="596" y="478"/>
                  <a:pt x="596" y="478"/>
                  <a:pt x="596" y="478"/>
                </a:cubicBezTo>
                <a:cubicBezTo>
                  <a:pt x="602" y="467"/>
                  <a:pt x="602" y="467"/>
                  <a:pt x="602" y="467"/>
                </a:cubicBezTo>
                <a:cubicBezTo>
                  <a:pt x="603" y="464"/>
                  <a:pt x="603" y="464"/>
                  <a:pt x="603" y="464"/>
                </a:cubicBezTo>
                <a:cubicBezTo>
                  <a:pt x="604" y="463"/>
                  <a:pt x="604" y="463"/>
                  <a:pt x="604" y="463"/>
                </a:cubicBezTo>
                <a:cubicBezTo>
                  <a:pt x="604" y="462"/>
                  <a:pt x="604" y="462"/>
                  <a:pt x="604" y="462"/>
                </a:cubicBezTo>
                <a:cubicBezTo>
                  <a:pt x="604" y="461"/>
                  <a:pt x="604" y="461"/>
                  <a:pt x="604" y="461"/>
                </a:cubicBezTo>
                <a:cubicBezTo>
                  <a:pt x="605" y="461"/>
                  <a:pt x="605" y="460"/>
                  <a:pt x="606" y="460"/>
                </a:cubicBezTo>
                <a:cubicBezTo>
                  <a:pt x="606" y="459"/>
                  <a:pt x="606" y="459"/>
                  <a:pt x="607" y="458"/>
                </a:cubicBezTo>
                <a:cubicBezTo>
                  <a:pt x="607" y="457"/>
                  <a:pt x="607" y="457"/>
                  <a:pt x="607" y="457"/>
                </a:cubicBezTo>
                <a:cubicBezTo>
                  <a:pt x="608" y="456"/>
                  <a:pt x="608" y="456"/>
                  <a:pt x="608" y="456"/>
                </a:cubicBezTo>
                <a:cubicBezTo>
                  <a:pt x="609" y="456"/>
                  <a:pt x="609" y="455"/>
                  <a:pt x="610" y="455"/>
                </a:cubicBezTo>
                <a:cubicBezTo>
                  <a:pt x="611" y="453"/>
                  <a:pt x="611" y="453"/>
                  <a:pt x="611" y="453"/>
                </a:cubicBezTo>
                <a:cubicBezTo>
                  <a:pt x="612" y="453"/>
                  <a:pt x="612" y="452"/>
                  <a:pt x="613" y="452"/>
                </a:cubicBezTo>
                <a:cubicBezTo>
                  <a:pt x="615" y="451"/>
                  <a:pt x="615" y="451"/>
                  <a:pt x="615" y="451"/>
                </a:cubicBezTo>
                <a:cubicBezTo>
                  <a:pt x="615" y="450"/>
                  <a:pt x="616" y="450"/>
                  <a:pt x="617" y="450"/>
                </a:cubicBezTo>
                <a:cubicBezTo>
                  <a:pt x="618" y="449"/>
                  <a:pt x="620" y="448"/>
                  <a:pt x="621" y="448"/>
                </a:cubicBezTo>
                <a:cubicBezTo>
                  <a:pt x="628" y="445"/>
                  <a:pt x="635" y="444"/>
                  <a:pt x="642" y="444"/>
                </a:cubicBezTo>
                <a:cubicBezTo>
                  <a:pt x="643" y="444"/>
                  <a:pt x="643" y="444"/>
                  <a:pt x="644" y="444"/>
                </a:cubicBezTo>
                <a:cubicBezTo>
                  <a:pt x="645" y="444"/>
                  <a:pt x="645" y="444"/>
                  <a:pt x="646" y="444"/>
                </a:cubicBezTo>
                <a:cubicBezTo>
                  <a:pt x="646" y="444"/>
                  <a:pt x="647" y="444"/>
                  <a:pt x="648" y="444"/>
                </a:cubicBezTo>
                <a:cubicBezTo>
                  <a:pt x="648" y="444"/>
                  <a:pt x="648" y="444"/>
                  <a:pt x="648" y="444"/>
                </a:cubicBezTo>
                <a:cubicBezTo>
                  <a:pt x="650" y="444"/>
                  <a:pt x="652" y="444"/>
                  <a:pt x="653" y="444"/>
                </a:cubicBezTo>
                <a:cubicBezTo>
                  <a:pt x="655" y="445"/>
                  <a:pt x="657" y="445"/>
                  <a:pt x="659" y="445"/>
                </a:cubicBezTo>
                <a:cubicBezTo>
                  <a:pt x="661" y="445"/>
                  <a:pt x="661" y="445"/>
                  <a:pt x="661" y="445"/>
                </a:cubicBezTo>
                <a:cubicBezTo>
                  <a:pt x="662" y="446"/>
                  <a:pt x="662" y="446"/>
                  <a:pt x="662" y="446"/>
                </a:cubicBezTo>
                <a:cubicBezTo>
                  <a:pt x="669" y="449"/>
                  <a:pt x="675" y="452"/>
                  <a:pt x="679" y="457"/>
                </a:cubicBezTo>
                <a:cubicBezTo>
                  <a:pt x="682" y="461"/>
                  <a:pt x="684" y="466"/>
                  <a:pt x="685" y="473"/>
                </a:cubicBezTo>
                <a:cubicBezTo>
                  <a:pt x="686" y="479"/>
                  <a:pt x="685" y="486"/>
                  <a:pt x="682" y="493"/>
                </a:cubicBezTo>
                <a:cubicBezTo>
                  <a:pt x="681" y="498"/>
                  <a:pt x="681" y="498"/>
                  <a:pt x="681" y="498"/>
                </a:cubicBezTo>
                <a:cubicBezTo>
                  <a:pt x="680" y="500"/>
                  <a:pt x="679" y="502"/>
                  <a:pt x="679" y="504"/>
                </a:cubicBezTo>
                <a:cubicBezTo>
                  <a:pt x="678" y="504"/>
                  <a:pt x="678" y="505"/>
                  <a:pt x="677" y="506"/>
                </a:cubicBezTo>
                <a:cubicBezTo>
                  <a:pt x="676" y="509"/>
                  <a:pt x="676" y="509"/>
                  <a:pt x="676" y="509"/>
                </a:cubicBezTo>
                <a:cubicBezTo>
                  <a:pt x="673" y="515"/>
                  <a:pt x="673" y="515"/>
                  <a:pt x="673" y="515"/>
                </a:cubicBezTo>
                <a:cubicBezTo>
                  <a:pt x="651" y="561"/>
                  <a:pt x="651" y="561"/>
                  <a:pt x="651" y="561"/>
                </a:cubicBezTo>
                <a:cubicBezTo>
                  <a:pt x="608" y="654"/>
                  <a:pt x="608" y="654"/>
                  <a:pt x="608" y="654"/>
                </a:cubicBezTo>
                <a:cubicBezTo>
                  <a:pt x="604" y="663"/>
                  <a:pt x="600" y="671"/>
                  <a:pt x="596" y="680"/>
                </a:cubicBezTo>
                <a:cubicBezTo>
                  <a:pt x="593" y="686"/>
                  <a:pt x="593" y="686"/>
                  <a:pt x="593" y="686"/>
                </a:cubicBezTo>
                <a:cubicBezTo>
                  <a:pt x="591" y="690"/>
                  <a:pt x="591" y="690"/>
                  <a:pt x="591" y="690"/>
                </a:cubicBezTo>
                <a:cubicBezTo>
                  <a:pt x="590" y="693"/>
                  <a:pt x="590" y="693"/>
                  <a:pt x="590" y="693"/>
                </a:cubicBezTo>
                <a:cubicBezTo>
                  <a:pt x="589" y="695"/>
                  <a:pt x="588" y="697"/>
                  <a:pt x="587" y="699"/>
                </a:cubicBezTo>
                <a:cubicBezTo>
                  <a:pt x="586" y="701"/>
                  <a:pt x="585" y="703"/>
                  <a:pt x="584" y="705"/>
                </a:cubicBezTo>
                <a:cubicBezTo>
                  <a:pt x="575" y="721"/>
                  <a:pt x="565" y="736"/>
                  <a:pt x="553" y="749"/>
                </a:cubicBezTo>
                <a:cubicBezTo>
                  <a:pt x="547" y="756"/>
                  <a:pt x="540" y="762"/>
                  <a:pt x="533" y="768"/>
                </a:cubicBezTo>
                <a:cubicBezTo>
                  <a:pt x="526" y="774"/>
                  <a:pt x="519" y="779"/>
                  <a:pt x="511" y="785"/>
                </a:cubicBezTo>
                <a:cubicBezTo>
                  <a:pt x="496" y="797"/>
                  <a:pt x="481" y="810"/>
                  <a:pt x="468" y="823"/>
                </a:cubicBezTo>
                <a:cubicBezTo>
                  <a:pt x="460" y="831"/>
                  <a:pt x="452" y="840"/>
                  <a:pt x="446" y="850"/>
                </a:cubicBezTo>
                <a:cubicBezTo>
                  <a:pt x="444" y="852"/>
                  <a:pt x="442" y="854"/>
                  <a:pt x="441" y="857"/>
                </a:cubicBezTo>
                <a:cubicBezTo>
                  <a:pt x="440" y="859"/>
                  <a:pt x="438" y="861"/>
                  <a:pt x="437" y="863"/>
                </a:cubicBezTo>
                <a:cubicBezTo>
                  <a:pt x="436" y="866"/>
                  <a:pt x="435" y="868"/>
                  <a:pt x="434" y="870"/>
                </a:cubicBezTo>
                <a:cubicBezTo>
                  <a:pt x="433" y="872"/>
                  <a:pt x="432" y="874"/>
                  <a:pt x="432" y="876"/>
                </a:cubicBezTo>
                <a:cubicBezTo>
                  <a:pt x="428" y="886"/>
                  <a:pt x="427" y="897"/>
                  <a:pt x="427" y="905"/>
                </a:cubicBezTo>
                <a:cubicBezTo>
                  <a:pt x="428" y="910"/>
                  <a:pt x="429" y="915"/>
                  <a:pt x="431" y="915"/>
                </a:cubicBezTo>
                <a:cubicBezTo>
                  <a:pt x="431" y="915"/>
                  <a:pt x="432" y="915"/>
                  <a:pt x="432" y="914"/>
                </a:cubicBezTo>
                <a:cubicBezTo>
                  <a:pt x="433" y="914"/>
                  <a:pt x="434" y="912"/>
                  <a:pt x="436" y="910"/>
                </a:cubicBezTo>
                <a:cubicBezTo>
                  <a:pt x="436" y="909"/>
                  <a:pt x="437" y="908"/>
                  <a:pt x="437" y="907"/>
                </a:cubicBezTo>
                <a:cubicBezTo>
                  <a:pt x="438" y="906"/>
                  <a:pt x="438" y="905"/>
                  <a:pt x="439" y="904"/>
                </a:cubicBezTo>
                <a:cubicBezTo>
                  <a:pt x="440" y="903"/>
                  <a:pt x="440" y="901"/>
                  <a:pt x="441" y="900"/>
                </a:cubicBezTo>
                <a:cubicBezTo>
                  <a:pt x="442" y="899"/>
                  <a:pt x="443" y="897"/>
                  <a:pt x="443" y="896"/>
                </a:cubicBezTo>
                <a:cubicBezTo>
                  <a:pt x="444" y="895"/>
                  <a:pt x="445" y="893"/>
                  <a:pt x="446" y="892"/>
                </a:cubicBezTo>
                <a:cubicBezTo>
                  <a:pt x="447" y="891"/>
                  <a:pt x="447" y="890"/>
                  <a:pt x="448" y="888"/>
                </a:cubicBezTo>
                <a:cubicBezTo>
                  <a:pt x="456" y="877"/>
                  <a:pt x="465" y="865"/>
                  <a:pt x="475" y="855"/>
                </a:cubicBezTo>
                <a:cubicBezTo>
                  <a:pt x="486" y="844"/>
                  <a:pt x="497" y="833"/>
                  <a:pt x="509" y="824"/>
                </a:cubicBezTo>
                <a:cubicBezTo>
                  <a:pt x="517" y="817"/>
                  <a:pt x="526" y="811"/>
                  <a:pt x="535" y="805"/>
                </a:cubicBezTo>
                <a:cubicBezTo>
                  <a:pt x="542" y="799"/>
                  <a:pt x="542" y="799"/>
                  <a:pt x="542" y="799"/>
                </a:cubicBezTo>
                <a:cubicBezTo>
                  <a:pt x="544" y="798"/>
                  <a:pt x="546" y="796"/>
                  <a:pt x="549" y="794"/>
                </a:cubicBezTo>
                <a:cubicBezTo>
                  <a:pt x="556" y="788"/>
                  <a:pt x="556" y="788"/>
                  <a:pt x="556" y="788"/>
                </a:cubicBezTo>
                <a:cubicBezTo>
                  <a:pt x="558" y="786"/>
                  <a:pt x="560" y="784"/>
                  <a:pt x="562" y="782"/>
                </a:cubicBezTo>
                <a:cubicBezTo>
                  <a:pt x="580" y="766"/>
                  <a:pt x="595" y="747"/>
                  <a:pt x="607" y="726"/>
                </a:cubicBezTo>
                <a:cubicBezTo>
                  <a:pt x="610" y="721"/>
                  <a:pt x="613" y="716"/>
                  <a:pt x="616" y="710"/>
                </a:cubicBezTo>
                <a:cubicBezTo>
                  <a:pt x="617" y="708"/>
                  <a:pt x="618" y="705"/>
                  <a:pt x="619" y="702"/>
                </a:cubicBezTo>
                <a:cubicBezTo>
                  <a:pt x="620" y="701"/>
                  <a:pt x="620" y="700"/>
                  <a:pt x="621" y="699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37" y="665"/>
                  <a:pt x="637" y="665"/>
                  <a:pt x="637" y="665"/>
                </a:cubicBezTo>
                <a:cubicBezTo>
                  <a:pt x="666" y="606"/>
                  <a:pt x="666" y="606"/>
                  <a:pt x="666" y="606"/>
                </a:cubicBezTo>
                <a:cubicBezTo>
                  <a:pt x="675" y="586"/>
                  <a:pt x="685" y="566"/>
                  <a:pt x="694" y="546"/>
                </a:cubicBezTo>
                <a:cubicBezTo>
                  <a:pt x="701" y="532"/>
                  <a:pt x="701" y="532"/>
                  <a:pt x="701" y="532"/>
                </a:cubicBezTo>
                <a:cubicBezTo>
                  <a:pt x="704" y="524"/>
                  <a:pt x="704" y="524"/>
                  <a:pt x="704" y="524"/>
                </a:cubicBezTo>
                <a:cubicBezTo>
                  <a:pt x="706" y="522"/>
                  <a:pt x="707" y="520"/>
                  <a:pt x="708" y="516"/>
                </a:cubicBezTo>
                <a:cubicBezTo>
                  <a:pt x="709" y="513"/>
                  <a:pt x="710" y="510"/>
                  <a:pt x="711" y="507"/>
                </a:cubicBezTo>
                <a:cubicBezTo>
                  <a:pt x="713" y="503"/>
                  <a:pt x="713" y="503"/>
                  <a:pt x="713" y="503"/>
                </a:cubicBezTo>
                <a:cubicBezTo>
                  <a:pt x="713" y="501"/>
                  <a:pt x="714" y="500"/>
                  <a:pt x="714" y="498"/>
                </a:cubicBezTo>
                <a:cubicBezTo>
                  <a:pt x="716" y="492"/>
                  <a:pt x="717" y="485"/>
                  <a:pt x="717" y="477"/>
                </a:cubicBezTo>
                <a:cubicBezTo>
                  <a:pt x="717" y="472"/>
                  <a:pt x="717" y="466"/>
                  <a:pt x="715" y="460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4" y="455"/>
                  <a:pt x="713" y="453"/>
                  <a:pt x="713" y="452"/>
                </a:cubicBezTo>
                <a:cubicBezTo>
                  <a:pt x="712" y="449"/>
                  <a:pt x="710" y="446"/>
                  <a:pt x="708" y="444"/>
                </a:cubicBezTo>
                <a:cubicBezTo>
                  <a:pt x="708" y="442"/>
                  <a:pt x="707" y="441"/>
                  <a:pt x="706" y="440"/>
                </a:cubicBezTo>
                <a:cubicBezTo>
                  <a:pt x="703" y="436"/>
                  <a:pt x="703" y="436"/>
                  <a:pt x="703" y="436"/>
                </a:cubicBezTo>
                <a:cubicBezTo>
                  <a:pt x="701" y="434"/>
                  <a:pt x="699" y="432"/>
                  <a:pt x="697" y="430"/>
                </a:cubicBezTo>
                <a:cubicBezTo>
                  <a:pt x="693" y="426"/>
                  <a:pt x="688" y="423"/>
                  <a:pt x="683" y="421"/>
                </a:cubicBezTo>
                <a:cubicBezTo>
                  <a:pt x="681" y="420"/>
                  <a:pt x="679" y="418"/>
                  <a:pt x="676" y="417"/>
                </a:cubicBezTo>
                <a:cubicBezTo>
                  <a:pt x="673" y="416"/>
                  <a:pt x="673" y="416"/>
                  <a:pt x="673" y="416"/>
                </a:cubicBezTo>
                <a:cubicBezTo>
                  <a:pt x="670" y="415"/>
                  <a:pt x="670" y="415"/>
                  <a:pt x="670" y="415"/>
                </a:cubicBezTo>
                <a:cubicBezTo>
                  <a:pt x="669" y="414"/>
                  <a:pt x="668" y="414"/>
                  <a:pt x="667" y="414"/>
                </a:cubicBezTo>
                <a:cubicBezTo>
                  <a:pt x="663" y="413"/>
                  <a:pt x="663" y="413"/>
                  <a:pt x="663" y="413"/>
                </a:cubicBezTo>
                <a:cubicBezTo>
                  <a:pt x="662" y="413"/>
                  <a:pt x="660" y="413"/>
                  <a:pt x="659" y="413"/>
                </a:cubicBezTo>
                <a:cubicBezTo>
                  <a:pt x="656" y="413"/>
                  <a:pt x="656" y="413"/>
                  <a:pt x="656" y="413"/>
                </a:cubicBezTo>
                <a:cubicBezTo>
                  <a:pt x="652" y="412"/>
                  <a:pt x="652" y="412"/>
                  <a:pt x="652" y="412"/>
                </a:cubicBezTo>
                <a:cubicBezTo>
                  <a:pt x="650" y="412"/>
                  <a:pt x="647" y="412"/>
                  <a:pt x="644" y="412"/>
                </a:cubicBezTo>
                <a:cubicBezTo>
                  <a:pt x="637" y="412"/>
                  <a:pt x="630" y="413"/>
                  <a:pt x="623" y="414"/>
                </a:cubicBezTo>
                <a:cubicBezTo>
                  <a:pt x="613" y="416"/>
                  <a:pt x="602" y="420"/>
                  <a:pt x="593" y="427"/>
                </a:cubicBezTo>
                <a:cubicBezTo>
                  <a:pt x="590" y="430"/>
                  <a:pt x="590" y="430"/>
                  <a:pt x="590" y="430"/>
                </a:cubicBezTo>
                <a:cubicBezTo>
                  <a:pt x="588" y="431"/>
                  <a:pt x="588" y="431"/>
                  <a:pt x="588" y="431"/>
                </a:cubicBezTo>
                <a:cubicBezTo>
                  <a:pt x="587" y="433"/>
                  <a:pt x="587" y="433"/>
                  <a:pt x="587" y="433"/>
                </a:cubicBezTo>
                <a:cubicBezTo>
                  <a:pt x="583" y="436"/>
                  <a:pt x="583" y="436"/>
                  <a:pt x="583" y="436"/>
                </a:cubicBezTo>
                <a:cubicBezTo>
                  <a:pt x="582" y="437"/>
                  <a:pt x="582" y="438"/>
                  <a:pt x="581" y="439"/>
                </a:cubicBezTo>
                <a:cubicBezTo>
                  <a:pt x="580" y="441"/>
                  <a:pt x="579" y="442"/>
                  <a:pt x="578" y="443"/>
                </a:cubicBezTo>
                <a:cubicBezTo>
                  <a:pt x="576" y="447"/>
                  <a:pt x="576" y="447"/>
                  <a:pt x="576" y="447"/>
                </a:cubicBezTo>
                <a:cubicBezTo>
                  <a:pt x="575" y="449"/>
                  <a:pt x="575" y="449"/>
                  <a:pt x="575" y="449"/>
                </a:cubicBezTo>
                <a:cubicBezTo>
                  <a:pt x="574" y="450"/>
                  <a:pt x="574" y="450"/>
                  <a:pt x="574" y="450"/>
                </a:cubicBezTo>
                <a:cubicBezTo>
                  <a:pt x="573" y="453"/>
                  <a:pt x="573" y="453"/>
                  <a:pt x="573" y="453"/>
                </a:cubicBezTo>
                <a:cubicBezTo>
                  <a:pt x="552" y="498"/>
                  <a:pt x="552" y="498"/>
                  <a:pt x="552" y="498"/>
                </a:cubicBezTo>
                <a:cubicBezTo>
                  <a:pt x="531" y="542"/>
                  <a:pt x="531" y="542"/>
                  <a:pt x="531" y="542"/>
                </a:cubicBezTo>
                <a:cubicBezTo>
                  <a:pt x="520" y="565"/>
                  <a:pt x="520" y="565"/>
                  <a:pt x="520" y="565"/>
                </a:cubicBezTo>
                <a:cubicBezTo>
                  <a:pt x="518" y="570"/>
                  <a:pt x="518" y="570"/>
                  <a:pt x="518" y="570"/>
                </a:cubicBezTo>
                <a:cubicBezTo>
                  <a:pt x="517" y="572"/>
                  <a:pt x="517" y="572"/>
                  <a:pt x="517" y="572"/>
                </a:cubicBezTo>
                <a:cubicBezTo>
                  <a:pt x="516" y="574"/>
                  <a:pt x="516" y="574"/>
                  <a:pt x="516" y="574"/>
                </a:cubicBezTo>
                <a:cubicBezTo>
                  <a:pt x="515" y="576"/>
                  <a:pt x="515" y="576"/>
                  <a:pt x="515" y="576"/>
                </a:cubicBezTo>
                <a:cubicBezTo>
                  <a:pt x="515" y="576"/>
                  <a:pt x="515" y="577"/>
                  <a:pt x="514" y="578"/>
                </a:cubicBezTo>
                <a:cubicBezTo>
                  <a:pt x="514" y="578"/>
                  <a:pt x="513" y="578"/>
                  <a:pt x="512" y="578"/>
                </a:cubicBezTo>
                <a:cubicBezTo>
                  <a:pt x="511" y="578"/>
                  <a:pt x="510" y="578"/>
                  <a:pt x="510" y="577"/>
                </a:cubicBezTo>
                <a:cubicBezTo>
                  <a:pt x="510" y="575"/>
                  <a:pt x="510" y="574"/>
                  <a:pt x="510" y="572"/>
                </a:cubicBezTo>
                <a:cubicBezTo>
                  <a:pt x="510" y="570"/>
                  <a:pt x="510" y="570"/>
                  <a:pt x="510" y="570"/>
                </a:cubicBezTo>
                <a:cubicBezTo>
                  <a:pt x="510" y="569"/>
                  <a:pt x="510" y="569"/>
                  <a:pt x="510" y="569"/>
                </a:cubicBezTo>
                <a:cubicBezTo>
                  <a:pt x="510" y="566"/>
                  <a:pt x="510" y="566"/>
                  <a:pt x="510" y="566"/>
                </a:cubicBezTo>
                <a:cubicBezTo>
                  <a:pt x="511" y="560"/>
                  <a:pt x="511" y="560"/>
                  <a:pt x="511" y="560"/>
                </a:cubicBezTo>
                <a:cubicBezTo>
                  <a:pt x="521" y="364"/>
                  <a:pt x="521" y="364"/>
                  <a:pt x="521" y="364"/>
                </a:cubicBezTo>
                <a:cubicBezTo>
                  <a:pt x="525" y="299"/>
                  <a:pt x="528" y="234"/>
                  <a:pt x="532" y="169"/>
                </a:cubicBezTo>
                <a:cubicBezTo>
                  <a:pt x="533" y="144"/>
                  <a:pt x="533" y="144"/>
                  <a:pt x="533" y="144"/>
                </a:cubicBezTo>
                <a:cubicBezTo>
                  <a:pt x="534" y="132"/>
                  <a:pt x="534" y="132"/>
                  <a:pt x="534" y="132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0"/>
                  <a:pt x="534" y="130"/>
                  <a:pt x="534" y="130"/>
                </a:cubicBezTo>
                <a:cubicBezTo>
                  <a:pt x="535" y="127"/>
                  <a:pt x="535" y="127"/>
                  <a:pt x="535" y="127"/>
                </a:cubicBezTo>
                <a:cubicBezTo>
                  <a:pt x="535" y="124"/>
                  <a:pt x="535" y="122"/>
                  <a:pt x="535" y="119"/>
                </a:cubicBezTo>
                <a:cubicBezTo>
                  <a:pt x="535" y="109"/>
                  <a:pt x="532" y="98"/>
                  <a:pt x="526" y="89"/>
                </a:cubicBezTo>
                <a:cubicBezTo>
                  <a:pt x="520" y="80"/>
                  <a:pt x="512" y="73"/>
                  <a:pt x="503" y="68"/>
                </a:cubicBezTo>
                <a:cubicBezTo>
                  <a:pt x="494" y="64"/>
                  <a:pt x="484" y="61"/>
                  <a:pt x="474" y="61"/>
                </a:cubicBezTo>
                <a:cubicBezTo>
                  <a:pt x="473" y="61"/>
                  <a:pt x="473" y="61"/>
                  <a:pt x="473" y="61"/>
                </a:cubicBezTo>
                <a:cubicBezTo>
                  <a:pt x="463" y="61"/>
                  <a:pt x="453" y="64"/>
                  <a:pt x="444" y="68"/>
                </a:cubicBezTo>
                <a:cubicBezTo>
                  <a:pt x="440" y="70"/>
                  <a:pt x="435" y="73"/>
                  <a:pt x="431" y="76"/>
                </a:cubicBezTo>
                <a:cubicBezTo>
                  <a:pt x="429" y="78"/>
                  <a:pt x="428" y="80"/>
                  <a:pt x="426" y="82"/>
                </a:cubicBezTo>
                <a:cubicBezTo>
                  <a:pt x="424" y="84"/>
                  <a:pt x="422" y="86"/>
                  <a:pt x="421" y="88"/>
                </a:cubicBezTo>
                <a:cubicBezTo>
                  <a:pt x="418" y="93"/>
                  <a:pt x="416" y="97"/>
                  <a:pt x="414" y="103"/>
                </a:cubicBezTo>
                <a:cubicBezTo>
                  <a:pt x="413" y="107"/>
                  <a:pt x="412" y="112"/>
                  <a:pt x="412" y="117"/>
                </a:cubicBezTo>
                <a:cubicBezTo>
                  <a:pt x="405" y="180"/>
                  <a:pt x="405" y="180"/>
                  <a:pt x="405" y="180"/>
                </a:cubicBezTo>
                <a:cubicBezTo>
                  <a:pt x="398" y="253"/>
                  <a:pt x="398" y="253"/>
                  <a:pt x="398" y="253"/>
                </a:cubicBezTo>
                <a:cubicBezTo>
                  <a:pt x="395" y="284"/>
                  <a:pt x="395" y="284"/>
                  <a:pt x="395" y="284"/>
                </a:cubicBezTo>
                <a:cubicBezTo>
                  <a:pt x="392" y="313"/>
                  <a:pt x="392" y="313"/>
                  <a:pt x="392" y="313"/>
                </a:cubicBezTo>
                <a:cubicBezTo>
                  <a:pt x="392" y="314"/>
                  <a:pt x="391" y="315"/>
                  <a:pt x="390" y="316"/>
                </a:cubicBezTo>
                <a:cubicBezTo>
                  <a:pt x="389" y="317"/>
                  <a:pt x="388" y="317"/>
                  <a:pt x="386" y="317"/>
                </a:cubicBezTo>
                <a:cubicBezTo>
                  <a:pt x="386" y="317"/>
                  <a:pt x="385" y="317"/>
                  <a:pt x="384" y="317"/>
                </a:cubicBezTo>
                <a:cubicBezTo>
                  <a:pt x="384" y="317"/>
                  <a:pt x="383" y="317"/>
                  <a:pt x="383" y="317"/>
                </a:cubicBezTo>
                <a:cubicBezTo>
                  <a:pt x="382" y="317"/>
                  <a:pt x="381" y="316"/>
                  <a:pt x="380" y="315"/>
                </a:cubicBezTo>
                <a:cubicBezTo>
                  <a:pt x="379" y="314"/>
                  <a:pt x="380" y="313"/>
                  <a:pt x="380" y="311"/>
                </a:cubicBezTo>
                <a:cubicBezTo>
                  <a:pt x="380" y="308"/>
                  <a:pt x="380" y="308"/>
                  <a:pt x="380" y="308"/>
                </a:cubicBezTo>
                <a:cubicBezTo>
                  <a:pt x="380" y="301"/>
                  <a:pt x="380" y="301"/>
                  <a:pt x="380" y="301"/>
                </a:cubicBezTo>
                <a:cubicBezTo>
                  <a:pt x="381" y="272"/>
                  <a:pt x="381" y="272"/>
                  <a:pt x="381" y="272"/>
                </a:cubicBezTo>
                <a:cubicBezTo>
                  <a:pt x="381" y="256"/>
                  <a:pt x="381" y="256"/>
                  <a:pt x="381" y="256"/>
                </a:cubicBezTo>
                <a:cubicBezTo>
                  <a:pt x="383" y="220"/>
                  <a:pt x="383" y="220"/>
                  <a:pt x="383" y="220"/>
                </a:cubicBezTo>
                <a:cubicBezTo>
                  <a:pt x="388" y="74"/>
                  <a:pt x="388" y="74"/>
                  <a:pt x="388" y="74"/>
                </a:cubicBezTo>
                <a:cubicBezTo>
                  <a:pt x="388" y="64"/>
                  <a:pt x="388" y="64"/>
                  <a:pt x="388" y="64"/>
                </a:cubicBezTo>
                <a:cubicBezTo>
                  <a:pt x="388" y="62"/>
                  <a:pt x="389" y="60"/>
                  <a:pt x="389" y="58"/>
                </a:cubicBezTo>
                <a:cubicBezTo>
                  <a:pt x="389" y="56"/>
                  <a:pt x="389" y="54"/>
                  <a:pt x="388" y="52"/>
                </a:cubicBezTo>
                <a:cubicBezTo>
                  <a:pt x="388" y="45"/>
                  <a:pt x="387" y="37"/>
                  <a:pt x="383" y="29"/>
                </a:cubicBezTo>
                <a:cubicBezTo>
                  <a:pt x="380" y="21"/>
                  <a:pt x="375" y="14"/>
                  <a:pt x="367" y="8"/>
                </a:cubicBezTo>
                <a:cubicBezTo>
                  <a:pt x="364" y="6"/>
                  <a:pt x="360" y="3"/>
                  <a:pt x="355" y="2"/>
                </a:cubicBezTo>
                <a:cubicBezTo>
                  <a:pt x="354" y="2"/>
                  <a:pt x="353" y="2"/>
                  <a:pt x="352" y="1"/>
                </a:cubicBezTo>
                <a:cubicBezTo>
                  <a:pt x="349" y="1"/>
                  <a:pt x="349" y="1"/>
                  <a:pt x="349" y="1"/>
                </a:cubicBezTo>
                <a:cubicBezTo>
                  <a:pt x="348" y="1"/>
                  <a:pt x="347" y="0"/>
                  <a:pt x="345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0" y="0"/>
                  <a:pt x="339" y="0"/>
                  <a:pt x="338" y="0"/>
                </a:cubicBezTo>
                <a:cubicBezTo>
                  <a:pt x="337" y="0"/>
                  <a:pt x="335" y="0"/>
                  <a:pt x="334" y="0"/>
                </a:cubicBezTo>
                <a:cubicBezTo>
                  <a:pt x="334" y="0"/>
                  <a:pt x="334" y="0"/>
                  <a:pt x="334" y="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 dirty="0"/>
          </a:p>
        </p:txBody>
      </p:sp>
    </p:spTree>
    <p:extLst>
      <p:ext uri="{BB962C8B-B14F-4D97-AF65-F5344CB8AC3E}">
        <p14:creationId xmlns:p14="http://schemas.microsoft.com/office/powerpoint/2010/main" val="21260586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 Option 2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grpSp>
        <p:nvGrpSpPr>
          <p:cNvPr id="10" name="Group 9"/>
          <p:cNvGrpSpPr/>
          <p:nvPr userDrawn="1"/>
        </p:nvGrpSpPr>
        <p:grpSpPr bwMode="ltGray">
          <a:xfrm>
            <a:off x="6119531" y="1226916"/>
            <a:ext cx="5782915" cy="4042139"/>
            <a:chOff x="5235576" y="5102226"/>
            <a:chExt cx="622300" cy="434975"/>
          </a:xfrm>
          <a:solidFill>
            <a:schemeClr val="accent3"/>
          </a:solidFill>
        </p:grpSpPr>
        <p:sp>
          <p:nvSpPr>
            <p:cNvPr id="11" name="Freeform 65"/>
            <p:cNvSpPr>
              <a:spLocks/>
            </p:cNvSpPr>
            <p:nvPr/>
          </p:nvSpPr>
          <p:spPr bwMode="ltGray">
            <a:xfrm>
              <a:off x="5281613" y="5102226"/>
              <a:ext cx="576263" cy="349250"/>
            </a:xfrm>
            <a:custGeom>
              <a:avLst/>
              <a:gdLst>
                <a:gd name="T0" fmla="*/ 373 w 1026"/>
                <a:gd name="T1" fmla="*/ 7 h 622"/>
                <a:gd name="T2" fmla="*/ 44 w 1026"/>
                <a:gd name="T3" fmla="*/ 177 h 622"/>
                <a:gd name="T4" fmla="*/ 1 w 1026"/>
                <a:gd name="T5" fmla="*/ 308 h 622"/>
                <a:gd name="T6" fmla="*/ 86 w 1026"/>
                <a:gd name="T7" fmla="*/ 449 h 622"/>
                <a:gd name="T8" fmla="*/ 138 w 1026"/>
                <a:gd name="T9" fmla="*/ 462 h 622"/>
                <a:gd name="T10" fmla="*/ 73 w 1026"/>
                <a:gd name="T11" fmla="*/ 396 h 622"/>
                <a:gd name="T12" fmla="*/ 42 w 1026"/>
                <a:gd name="T13" fmla="*/ 246 h 622"/>
                <a:gd name="T14" fmla="*/ 104 w 1026"/>
                <a:gd name="T15" fmla="*/ 158 h 622"/>
                <a:gd name="T16" fmla="*/ 255 w 1026"/>
                <a:gd name="T17" fmla="*/ 68 h 622"/>
                <a:gd name="T18" fmla="*/ 481 w 1026"/>
                <a:gd name="T19" fmla="*/ 19 h 622"/>
                <a:gd name="T20" fmla="*/ 706 w 1026"/>
                <a:gd name="T21" fmla="*/ 67 h 622"/>
                <a:gd name="T22" fmla="*/ 775 w 1026"/>
                <a:gd name="T23" fmla="*/ 166 h 622"/>
                <a:gd name="T24" fmla="*/ 777 w 1026"/>
                <a:gd name="T25" fmla="*/ 186 h 622"/>
                <a:gd name="T26" fmla="*/ 784 w 1026"/>
                <a:gd name="T27" fmla="*/ 188 h 622"/>
                <a:gd name="T28" fmla="*/ 821 w 1026"/>
                <a:gd name="T29" fmla="*/ 137 h 622"/>
                <a:gd name="T30" fmla="*/ 853 w 1026"/>
                <a:gd name="T31" fmla="*/ 131 h 622"/>
                <a:gd name="T32" fmla="*/ 893 w 1026"/>
                <a:gd name="T33" fmla="*/ 134 h 622"/>
                <a:gd name="T34" fmla="*/ 952 w 1026"/>
                <a:gd name="T35" fmla="*/ 164 h 622"/>
                <a:gd name="T36" fmla="*/ 993 w 1026"/>
                <a:gd name="T37" fmla="*/ 235 h 622"/>
                <a:gd name="T38" fmla="*/ 997 w 1026"/>
                <a:gd name="T39" fmla="*/ 256 h 622"/>
                <a:gd name="T40" fmla="*/ 945 w 1026"/>
                <a:gd name="T41" fmla="*/ 402 h 622"/>
                <a:gd name="T42" fmla="*/ 873 w 1026"/>
                <a:gd name="T43" fmla="*/ 405 h 622"/>
                <a:gd name="T44" fmla="*/ 841 w 1026"/>
                <a:gd name="T45" fmla="*/ 335 h 622"/>
                <a:gd name="T46" fmla="*/ 814 w 1026"/>
                <a:gd name="T47" fmla="*/ 310 h 622"/>
                <a:gd name="T48" fmla="*/ 791 w 1026"/>
                <a:gd name="T49" fmla="*/ 300 h 622"/>
                <a:gd name="T50" fmla="*/ 785 w 1026"/>
                <a:gd name="T51" fmla="*/ 323 h 622"/>
                <a:gd name="T52" fmla="*/ 829 w 1026"/>
                <a:gd name="T53" fmla="*/ 373 h 622"/>
                <a:gd name="T54" fmla="*/ 841 w 1026"/>
                <a:gd name="T55" fmla="*/ 441 h 622"/>
                <a:gd name="T56" fmla="*/ 818 w 1026"/>
                <a:gd name="T57" fmla="*/ 438 h 622"/>
                <a:gd name="T58" fmla="*/ 815 w 1026"/>
                <a:gd name="T59" fmla="*/ 445 h 622"/>
                <a:gd name="T60" fmla="*/ 763 w 1026"/>
                <a:gd name="T61" fmla="*/ 537 h 622"/>
                <a:gd name="T62" fmla="*/ 633 w 1026"/>
                <a:gd name="T63" fmla="*/ 584 h 622"/>
                <a:gd name="T64" fmla="*/ 484 w 1026"/>
                <a:gd name="T65" fmla="*/ 598 h 622"/>
                <a:gd name="T66" fmla="*/ 279 w 1026"/>
                <a:gd name="T67" fmla="*/ 531 h 622"/>
                <a:gd name="T68" fmla="*/ 235 w 1026"/>
                <a:gd name="T69" fmla="*/ 450 h 622"/>
                <a:gd name="T70" fmla="*/ 236 w 1026"/>
                <a:gd name="T71" fmla="*/ 430 h 622"/>
                <a:gd name="T72" fmla="*/ 230 w 1026"/>
                <a:gd name="T73" fmla="*/ 427 h 622"/>
                <a:gd name="T74" fmla="*/ 269 w 1026"/>
                <a:gd name="T75" fmla="*/ 540 h 622"/>
                <a:gd name="T76" fmla="*/ 436 w 1026"/>
                <a:gd name="T77" fmla="*/ 611 h 622"/>
                <a:gd name="T78" fmla="*/ 539 w 1026"/>
                <a:gd name="T79" fmla="*/ 622 h 622"/>
                <a:gd name="T80" fmla="*/ 654 w 1026"/>
                <a:gd name="T81" fmla="*/ 611 h 622"/>
                <a:gd name="T82" fmla="*/ 756 w 1026"/>
                <a:gd name="T83" fmla="*/ 578 h 622"/>
                <a:gd name="T84" fmla="*/ 783 w 1026"/>
                <a:gd name="T85" fmla="*/ 563 h 622"/>
                <a:gd name="T86" fmla="*/ 817 w 1026"/>
                <a:gd name="T87" fmla="*/ 537 h 622"/>
                <a:gd name="T88" fmla="*/ 896 w 1026"/>
                <a:gd name="T89" fmla="*/ 447 h 622"/>
                <a:gd name="T90" fmla="*/ 935 w 1026"/>
                <a:gd name="T91" fmla="*/ 431 h 622"/>
                <a:gd name="T92" fmla="*/ 1009 w 1026"/>
                <a:gd name="T93" fmla="*/ 341 h 622"/>
                <a:gd name="T94" fmla="*/ 1025 w 1026"/>
                <a:gd name="T95" fmla="*/ 250 h 622"/>
                <a:gd name="T96" fmla="*/ 948 w 1026"/>
                <a:gd name="T97" fmla="*/ 121 h 622"/>
                <a:gd name="T98" fmla="*/ 825 w 1026"/>
                <a:gd name="T99" fmla="*/ 103 h 622"/>
                <a:gd name="T100" fmla="*/ 776 w 1026"/>
                <a:gd name="T101" fmla="*/ 124 h 622"/>
                <a:gd name="T102" fmla="*/ 756 w 1026"/>
                <a:gd name="T103" fmla="*/ 97 h 622"/>
                <a:gd name="T104" fmla="*/ 646 w 1026"/>
                <a:gd name="T105" fmla="*/ 23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6" h="622">
                  <a:moveTo>
                    <a:pt x="476" y="0"/>
                  </a:moveTo>
                  <a:cubicBezTo>
                    <a:pt x="470" y="0"/>
                    <a:pt x="464" y="0"/>
                    <a:pt x="457" y="0"/>
                  </a:cubicBezTo>
                  <a:cubicBezTo>
                    <a:pt x="445" y="0"/>
                    <a:pt x="426" y="1"/>
                    <a:pt x="409" y="2"/>
                  </a:cubicBezTo>
                  <a:cubicBezTo>
                    <a:pt x="397" y="4"/>
                    <a:pt x="385" y="5"/>
                    <a:pt x="373" y="7"/>
                  </a:cubicBezTo>
                  <a:cubicBezTo>
                    <a:pt x="362" y="9"/>
                    <a:pt x="351" y="11"/>
                    <a:pt x="340" y="13"/>
                  </a:cubicBezTo>
                  <a:cubicBezTo>
                    <a:pt x="317" y="18"/>
                    <a:pt x="295" y="24"/>
                    <a:pt x="271" y="31"/>
                  </a:cubicBezTo>
                  <a:cubicBezTo>
                    <a:pt x="222" y="46"/>
                    <a:pt x="175" y="66"/>
                    <a:pt x="132" y="95"/>
                  </a:cubicBezTo>
                  <a:cubicBezTo>
                    <a:pt x="98" y="117"/>
                    <a:pt x="68" y="144"/>
                    <a:pt x="44" y="177"/>
                  </a:cubicBezTo>
                  <a:cubicBezTo>
                    <a:pt x="38" y="185"/>
                    <a:pt x="33" y="192"/>
                    <a:pt x="29" y="200"/>
                  </a:cubicBezTo>
                  <a:cubicBezTo>
                    <a:pt x="24" y="209"/>
                    <a:pt x="20" y="217"/>
                    <a:pt x="16" y="226"/>
                  </a:cubicBezTo>
                  <a:cubicBezTo>
                    <a:pt x="9" y="243"/>
                    <a:pt x="4" y="261"/>
                    <a:pt x="2" y="280"/>
                  </a:cubicBezTo>
                  <a:cubicBezTo>
                    <a:pt x="0" y="289"/>
                    <a:pt x="0" y="299"/>
                    <a:pt x="1" y="308"/>
                  </a:cubicBezTo>
                  <a:cubicBezTo>
                    <a:pt x="1" y="318"/>
                    <a:pt x="2" y="327"/>
                    <a:pt x="4" y="337"/>
                  </a:cubicBezTo>
                  <a:cubicBezTo>
                    <a:pt x="9" y="355"/>
                    <a:pt x="16" y="373"/>
                    <a:pt x="26" y="389"/>
                  </a:cubicBezTo>
                  <a:cubicBezTo>
                    <a:pt x="36" y="404"/>
                    <a:pt x="48" y="418"/>
                    <a:pt x="62" y="430"/>
                  </a:cubicBezTo>
                  <a:cubicBezTo>
                    <a:pt x="70" y="437"/>
                    <a:pt x="77" y="443"/>
                    <a:pt x="86" y="449"/>
                  </a:cubicBezTo>
                  <a:cubicBezTo>
                    <a:pt x="94" y="454"/>
                    <a:pt x="103" y="459"/>
                    <a:pt x="112" y="463"/>
                  </a:cubicBezTo>
                  <a:cubicBezTo>
                    <a:pt x="116" y="465"/>
                    <a:pt x="121" y="466"/>
                    <a:pt x="125" y="466"/>
                  </a:cubicBezTo>
                  <a:cubicBezTo>
                    <a:pt x="126" y="466"/>
                    <a:pt x="128" y="466"/>
                    <a:pt x="129" y="466"/>
                  </a:cubicBezTo>
                  <a:cubicBezTo>
                    <a:pt x="132" y="465"/>
                    <a:pt x="135" y="464"/>
                    <a:pt x="138" y="462"/>
                  </a:cubicBezTo>
                  <a:cubicBezTo>
                    <a:pt x="140" y="461"/>
                    <a:pt x="143" y="459"/>
                    <a:pt x="143" y="457"/>
                  </a:cubicBezTo>
                  <a:cubicBezTo>
                    <a:pt x="143" y="453"/>
                    <a:pt x="140" y="450"/>
                    <a:pt x="138" y="448"/>
                  </a:cubicBezTo>
                  <a:cubicBezTo>
                    <a:pt x="132" y="443"/>
                    <a:pt x="126" y="439"/>
                    <a:pt x="119" y="435"/>
                  </a:cubicBezTo>
                  <a:cubicBezTo>
                    <a:pt x="102" y="424"/>
                    <a:pt x="86" y="411"/>
                    <a:pt x="73" y="396"/>
                  </a:cubicBezTo>
                  <a:cubicBezTo>
                    <a:pt x="66" y="389"/>
                    <a:pt x="60" y="382"/>
                    <a:pt x="54" y="374"/>
                  </a:cubicBezTo>
                  <a:cubicBezTo>
                    <a:pt x="46" y="361"/>
                    <a:pt x="40" y="348"/>
                    <a:pt x="37" y="334"/>
                  </a:cubicBezTo>
                  <a:cubicBezTo>
                    <a:pt x="33" y="319"/>
                    <a:pt x="31" y="304"/>
                    <a:pt x="32" y="289"/>
                  </a:cubicBezTo>
                  <a:cubicBezTo>
                    <a:pt x="33" y="275"/>
                    <a:pt x="37" y="260"/>
                    <a:pt x="42" y="246"/>
                  </a:cubicBezTo>
                  <a:cubicBezTo>
                    <a:pt x="45" y="237"/>
                    <a:pt x="49" y="229"/>
                    <a:pt x="53" y="221"/>
                  </a:cubicBezTo>
                  <a:cubicBezTo>
                    <a:pt x="57" y="213"/>
                    <a:pt x="62" y="206"/>
                    <a:pt x="67" y="198"/>
                  </a:cubicBezTo>
                  <a:cubicBezTo>
                    <a:pt x="73" y="191"/>
                    <a:pt x="78" y="184"/>
                    <a:pt x="84" y="177"/>
                  </a:cubicBezTo>
                  <a:cubicBezTo>
                    <a:pt x="91" y="170"/>
                    <a:pt x="97" y="164"/>
                    <a:pt x="104" y="158"/>
                  </a:cubicBezTo>
                  <a:cubicBezTo>
                    <a:pt x="121" y="142"/>
                    <a:pt x="140" y="127"/>
                    <a:pt x="160" y="114"/>
                  </a:cubicBezTo>
                  <a:cubicBezTo>
                    <a:pt x="181" y="102"/>
                    <a:pt x="202" y="90"/>
                    <a:pt x="224" y="81"/>
                  </a:cubicBezTo>
                  <a:cubicBezTo>
                    <a:pt x="229" y="78"/>
                    <a:pt x="234" y="76"/>
                    <a:pt x="239" y="74"/>
                  </a:cubicBezTo>
                  <a:cubicBezTo>
                    <a:pt x="244" y="72"/>
                    <a:pt x="249" y="70"/>
                    <a:pt x="255" y="68"/>
                  </a:cubicBezTo>
                  <a:cubicBezTo>
                    <a:pt x="265" y="64"/>
                    <a:pt x="276" y="60"/>
                    <a:pt x="286" y="56"/>
                  </a:cubicBezTo>
                  <a:cubicBezTo>
                    <a:pt x="310" y="47"/>
                    <a:pt x="336" y="41"/>
                    <a:pt x="361" y="35"/>
                  </a:cubicBezTo>
                  <a:cubicBezTo>
                    <a:pt x="386" y="29"/>
                    <a:pt x="412" y="24"/>
                    <a:pt x="439" y="21"/>
                  </a:cubicBezTo>
                  <a:cubicBezTo>
                    <a:pt x="453" y="20"/>
                    <a:pt x="467" y="19"/>
                    <a:pt x="481" y="19"/>
                  </a:cubicBezTo>
                  <a:cubicBezTo>
                    <a:pt x="493" y="19"/>
                    <a:pt x="505" y="19"/>
                    <a:pt x="517" y="20"/>
                  </a:cubicBezTo>
                  <a:cubicBezTo>
                    <a:pt x="543" y="22"/>
                    <a:pt x="569" y="23"/>
                    <a:pt x="595" y="27"/>
                  </a:cubicBezTo>
                  <a:cubicBezTo>
                    <a:pt x="621" y="32"/>
                    <a:pt x="647" y="39"/>
                    <a:pt x="671" y="49"/>
                  </a:cubicBezTo>
                  <a:cubicBezTo>
                    <a:pt x="683" y="54"/>
                    <a:pt x="695" y="60"/>
                    <a:pt x="706" y="67"/>
                  </a:cubicBezTo>
                  <a:cubicBezTo>
                    <a:pt x="717" y="74"/>
                    <a:pt x="727" y="82"/>
                    <a:pt x="737" y="92"/>
                  </a:cubicBezTo>
                  <a:cubicBezTo>
                    <a:pt x="746" y="101"/>
                    <a:pt x="754" y="112"/>
                    <a:pt x="761" y="123"/>
                  </a:cubicBezTo>
                  <a:cubicBezTo>
                    <a:pt x="767" y="135"/>
                    <a:pt x="771" y="148"/>
                    <a:pt x="774" y="161"/>
                  </a:cubicBezTo>
                  <a:cubicBezTo>
                    <a:pt x="775" y="166"/>
                    <a:pt x="775" y="166"/>
                    <a:pt x="775" y="166"/>
                  </a:cubicBezTo>
                  <a:cubicBezTo>
                    <a:pt x="775" y="167"/>
                    <a:pt x="776" y="169"/>
                    <a:pt x="776" y="171"/>
                  </a:cubicBezTo>
                  <a:cubicBezTo>
                    <a:pt x="776" y="172"/>
                    <a:pt x="776" y="174"/>
                    <a:pt x="776" y="175"/>
                  </a:cubicBezTo>
                  <a:cubicBezTo>
                    <a:pt x="777" y="180"/>
                    <a:pt x="777" y="180"/>
                    <a:pt x="777" y="180"/>
                  </a:cubicBezTo>
                  <a:cubicBezTo>
                    <a:pt x="777" y="182"/>
                    <a:pt x="777" y="184"/>
                    <a:pt x="777" y="186"/>
                  </a:cubicBezTo>
                  <a:cubicBezTo>
                    <a:pt x="777" y="187"/>
                    <a:pt x="777" y="189"/>
                    <a:pt x="777" y="191"/>
                  </a:cubicBezTo>
                  <a:cubicBezTo>
                    <a:pt x="777" y="191"/>
                    <a:pt x="778" y="192"/>
                    <a:pt x="779" y="192"/>
                  </a:cubicBezTo>
                  <a:cubicBezTo>
                    <a:pt x="780" y="192"/>
                    <a:pt x="780" y="193"/>
                    <a:pt x="780" y="193"/>
                  </a:cubicBezTo>
                  <a:cubicBezTo>
                    <a:pt x="782" y="193"/>
                    <a:pt x="784" y="191"/>
                    <a:pt x="784" y="188"/>
                  </a:cubicBezTo>
                  <a:cubicBezTo>
                    <a:pt x="785" y="176"/>
                    <a:pt x="784" y="163"/>
                    <a:pt x="781" y="150"/>
                  </a:cubicBezTo>
                  <a:cubicBezTo>
                    <a:pt x="783" y="150"/>
                    <a:pt x="785" y="150"/>
                    <a:pt x="786" y="149"/>
                  </a:cubicBezTo>
                  <a:cubicBezTo>
                    <a:pt x="788" y="149"/>
                    <a:pt x="790" y="148"/>
                    <a:pt x="792" y="147"/>
                  </a:cubicBezTo>
                  <a:cubicBezTo>
                    <a:pt x="801" y="143"/>
                    <a:pt x="811" y="140"/>
                    <a:pt x="821" y="137"/>
                  </a:cubicBezTo>
                  <a:cubicBezTo>
                    <a:pt x="823" y="137"/>
                    <a:pt x="826" y="136"/>
                    <a:pt x="828" y="135"/>
                  </a:cubicBezTo>
                  <a:cubicBezTo>
                    <a:pt x="830" y="135"/>
                    <a:pt x="833" y="134"/>
                    <a:pt x="835" y="133"/>
                  </a:cubicBezTo>
                  <a:cubicBezTo>
                    <a:pt x="839" y="133"/>
                    <a:pt x="843" y="132"/>
                    <a:pt x="847" y="132"/>
                  </a:cubicBezTo>
                  <a:cubicBezTo>
                    <a:pt x="849" y="131"/>
                    <a:pt x="851" y="131"/>
                    <a:pt x="853" y="131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60" y="131"/>
                    <a:pt x="862" y="131"/>
                    <a:pt x="864" y="131"/>
                  </a:cubicBezTo>
                  <a:cubicBezTo>
                    <a:pt x="870" y="131"/>
                    <a:pt x="876" y="131"/>
                    <a:pt x="882" y="132"/>
                  </a:cubicBezTo>
                  <a:cubicBezTo>
                    <a:pt x="886" y="132"/>
                    <a:pt x="890" y="133"/>
                    <a:pt x="893" y="134"/>
                  </a:cubicBezTo>
                  <a:cubicBezTo>
                    <a:pt x="895" y="134"/>
                    <a:pt x="897" y="135"/>
                    <a:pt x="899" y="135"/>
                  </a:cubicBezTo>
                  <a:cubicBezTo>
                    <a:pt x="901" y="136"/>
                    <a:pt x="903" y="136"/>
                    <a:pt x="905" y="137"/>
                  </a:cubicBezTo>
                  <a:cubicBezTo>
                    <a:pt x="914" y="139"/>
                    <a:pt x="922" y="143"/>
                    <a:pt x="930" y="148"/>
                  </a:cubicBezTo>
                  <a:cubicBezTo>
                    <a:pt x="938" y="152"/>
                    <a:pt x="945" y="158"/>
                    <a:pt x="952" y="164"/>
                  </a:cubicBezTo>
                  <a:cubicBezTo>
                    <a:pt x="969" y="180"/>
                    <a:pt x="982" y="200"/>
                    <a:pt x="989" y="223"/>
                  </a:cubicBezTo>
                  <a:cubicBezTo>
                    <a:pt x="991" y="227"/>
                    <a:pt x="991" y="227"/>
                    <a:pt x="991" y="227"/>
                  </a:cubicBezTo>
                  <a:cubicBezTo>
                    <a:pt x="991" y="228"/>
                    <a:pt x="991" y="230"/>
                    <a:pt x="992" y="231"/>
                  </a:cubicBezTo>
                  <a:cubicBezTo>
                    <a:pt x="993" y="235"/>
                    <a:pt x="993" y="235"/>
                    <a:pt x="993" y="235"/>
                  </a:cubicBezTo>
                  <a:cubicBezTo>
                    <a:pt x="993" y="237"/>
                    <a:pt x="993" y="237"/>
                    <a:pt x="993" y="237"/>
                  </a:cubicBezTo>
                  <a:cubicBezTo>
                    <a:pt x="994" y="239"/>
                    <a:pt x="994" y="239"/>
                    <a:pt x="994" y="239"/>
                  </a:cubicBezTo>
                  <a:cubicBezTo>
                    <a:pt x="994" y="242"/>
                    <a:pt x="995" y="244"/>
                    <a:pt x="995" y="247"/>
                  </a:cubicBezTo>
                  <a:cubicBezTo>
                    <a:pt x="997" y="256"/>
                    <a:pt x="997" y="256"/>
                    <a:pt x="997" y="256"/>
                  </a:cubicBezTo>
                  <a:cubicBezTo>
                    <a:pt x="999" y="269"/>
                    <a:pt x="998" y="282"/>
                    <a:pt x="997" y="295"/>
                  </a:cubicBezTo>
                  <a:cubicBezTo>
                    <a:pt x="996" y="308"/>
                    <a:pt x="994" y="322"/>
                    <a:pt x="990" y="335"/>
                  </a:cubicBezTo>
                  <a:cubicBezTo>
                    <a:pt x="985" y="348"/>
                    <a:pt x="978" y="360"/>
                    <a:pt x="970" y="371"/>
                  </a:cubicBezTo>
                  <a:cubicBezTo>
                    <a:pt x="963" y="381"/>
                    <a:pt x="955" y="393"/>
                    <a:pt x="945" y="402"/>
                  </a:cubicBezTo>
                  <a:cubicBezTo>
                    <a:pt x="935" y="412"/>
                    <a:pt x="924" y="420"/>
                    <a:pt x="912" y="426"/>
                  </a:cubicBezTo>
                  <a:cubicBezTo>
                    <a:pt x="900" y="432"/>
                    <a:pt x="887" y="436"/>
                    <a:pt x="873" y="439"/>
                  </a:cubicBezTo>
                  <a:cubicBezTo>
                    <a:pt x="874" y="432"/>
                    <a:pt x="875" y="424"/>
                    <a:pt x="874" y="417"/>
                  </a:cubicBezTo>
                  <a:cubicBezTo>
                    <a:pt x="874" y="413"/>
                    <a:pt x="874" y="409"/>
                    <a:pt x="873" y="405"/>
                  </a:cubicBezTo>
                  <a:cubicBezTo>
                    <a:pt x="871" y="394"/>
                    <a:pt x="871" y="394"/>
                    <a:pt x="871" y="394"/>
                  </a:cubicBezTo>
                  <a:cubicBezTo>
                    <a:pt x="868" y="383"/>
                    <a:pt x="868" y="383"/>
                    <a:pt x="868" y="383"/>
                  </a:cubicBezTo>
                  <a:cubicBezTo>
                    <a:pt x="867" y="379"/>
                    <a:pt x="866" y="376"/>
                    <a:pt x="864" y="372"/>
                  </a:cubicBezTo>
                  <a:cubicBezTo>
                    <a:pt x="858" y="358"/>
                    <a:pt x="850" y="346"/>
                    <a:pt x="841" y="335"/>
                  </a:cubicBezTo>
                  <a:cubicBezTo>
                    <a:pt x="837" y="330"/>
                    <a:pt x="837" y="330"/>
                    <a:pt x="837" y="330"/>
                  </a:cubicBezTo>
                  <a:cubicBezTo>
                    <a:pt x="835" y="328"/>
                    <a:pt x="834" y="327"/>
                    <a:pt x="832" y="326"/>
                  </a:cubicBezTo>
                  <a:cubicBezTo>
                    <a:pt x="830" y="323"/>
                    <a:pt x="827" y="320"/>
                    <a:pt x="824" y="317"/>
                  </a:cubicBezTo>
                  <a:cubicBezTo>
                    <a:pt x="821" y="315"/>
                    <a:pt x="818" y="312"/>
                    <a:pt x="814" y="310"/>
                  </a:cubicBezTo>
                  <a:cubicBezTo>
                    <a:pt x="813" y="308"/>
                    <a:pt x="811" y="307"/>
                    <a:pt x="809" y="306"/>
                  </a:cubicBezTo>
                  <a:cubicBezTo>
                    <a:pt x="808" y="305"/>
                    <a:pt x="806" y="304"/>
                    <a:pt x="804" y="303"/>
                  </a:cubicBezTo>
                  <a:cubicBezTo>
                    <a:pt x="801" y="301"/>
                    <a:pt x="797" y="299"/>
                    <a:pt x="794" y="299"/>
                  </a:cubicBezTo>
                  <a:cubicBezTo>
                    <a:pt x="793" y="299"/>
                    <a:pt x="792" y="300"/>
                    <a:pt x="791" y="300"/>
                  </a:cubicBezTo>
                  <a:cubicBezTo>
                    <a:pt x="788" y="300"/>
                    <a:pt x="785" y="301"/>
                    <a:pt x="783" y="303"/>
                  </a:cubicBezTo>
                  <a:cubicBezTo>
                    <a:pt x="780" y="304"/>
                    <a:pt x="778" y="305"/>
                    <a:pt x="777" y="308"/>
                  </a:cubicBezTo>
                  <a:cubicBezTo>
                    <a:pt x="776" y="311"/>
                    <a:pt x="778" y="314"/>
                    <a:pt x="779" y="316"/>
                  </a:cubicBezTo>
                  <a:cubicBezTo>
                    <a:pt x="781" y="319"/>
                    <a:pt x="783" y="321"/>
                    <a:pt x="785" y="323"/>
                  </a:cubicBezTo>
                  <a:cubicBezTo>
                    <a:pt x="787" y="325"/>
                    <a:pt x="790" y="327"/>
                    <a:pt x="792" y="329"/>
                  </a:cubicBezTo>
                  <a:cubicBezTo>
                    <a:pt x="804" y="339"/>
                    <a:pt x="814" y="351"/>
                    <a:pt x="823" y="364"/>
                  </a:cubicBezTo>
                  <a:cubicBezTo>
                    <a:pt x="824" y="365"/>
                    <a:pt x="825" y="367"/>
                    <a:pt x="826" y="368"/>
                  </a:cubicBezTo>
                  <a:cubicBezTo>
                    <a:pt x="829" y="373"/>
                    <a:pt x="829" y="373"/>
                    <a:pt x="829" y="373"/>
                  </a:cubicBezTo>
                  <a:cubicBezTo>
                    <a:pt x="830" y="375"/>
                    <a:pt x="831" y="376"/>
                    <a:pt x="831" y="378"/>
                  </a:cubicBezTo>
                  <a:cubicBezTo>
                    <a:pt x="832" y="380"/>
                    <a:pt x="833" y="381"/>
                    <a:pt x="834" y="383"/>
                  </a:cubicBezTo>
                  <a:cubicBezTo>
                    <a:pt x="839" y="393"/>
                    <a:pt x="841" y="404"/>
                    <a:pt x="842" y="415"/>
                  </a:cubicBezTo>
                  <a:cubicBezTo>
                    <a:pt x="843" y="423"/>
                    <a:pt x="842" y="432"/>
                    <a:pt x="841" y="441"/>
                  </a:cubicBezTo>
                  <a:cubicBezTo>
                    <a:pt x="837" y="440"/>
                    <a:pt x="834" y="440"/>
                    <a:pt x="831" y="440"/>
                  </a:cubicBezTo>
                  <a:cubicBezTo>
                    <a:pt x="826" y="440"/>
                    <a:pt x="826" y="440"/>
                    <a:pt x="826" y="440"/>
                  </a:cubicBezTo>
                  <a:cubicBezTo>
                    <a:pt x="821" y="439"/>
                    <a:pt x="821" y="439"/>
                    <a:pt x="821" y="439"/>
                  </a:cubicBezTo>
                  <a:cubicBezTo>
                    <a:pt x="818" y="438"/>
                    <a:pt x="818" y="438"/>
                    <a:pt x="818" y="438"/>
                  </a:cubicBezTo>
                  <a:cubicBezTo>
                    <a:pt x="817" y="438"/>
                    <a:pt x="816" y="438"/>
                    <a:pt x="816" y="438"/>
                  </a:cubicBezTo>
                  <a:cubicBezTo>
                    <a:pt x="816" y="438"/>
                    <a:pt x="815" y="438"/>
                    <a:pt x="815" y="438"/>
                  </a:cubicBezTo>
                  <a:cubicBezTo>
                    <a:pt x="815" y="438"/>
                    <a:pt x="814" y="439"/>
                    <a:pt x="814" y="440"/>
                  </a:cubicBezTo>
                  <a:cubicBezTo>
                    <a:pt x="813" y="442"/>
                    <a:pt x="813" y="445"/>
                    <a:pt x="815" y="445"/>
                  </a:cubicBezTo>
                  <a:cubicBezTo>
                    <a:pt x="822" y="447"/>
                    <a:pt x="830" y="449"/>
                    <a:pt x="838" y="450"/>
                  </a:cubicBezTo>
                  <a:cubicBezTo>
                    <a:pt x="835" y="460"/>
                    <a:pt x="831" y="470"/>
                    <a:pt x="825" y="480"/>
                  </a:cubicBezTo>
                  <a:cubicBezTo>
                    <a:pt x="817" y="491"/>
                    <a:pt x="808" y="502"/>
                    <a:pt x="798" y="512"/>
                  </a:cubicBezTo>
                  <a:cubicBezTo>
                    <a:pt x="787" y="521"/>
                    <a:pt x="776" y="529"/>
                    <a:pt x="763" y="537"/>
                  </a:cubicBezTo>
                  <a:cubicBezTo>
                    <a:pt x="747" y="547"/>
                    <a:pt x="730" y="555"/>
                    <a:pt x="713" y="562"/>
                  </a:cubicBezTo>
                  <a:cubicBezTo>
                    <a:pt x="704" y="565"/>
                    <a:pt x="695" y="568"/>
                    <a:pt x="686" y="571"/>
                  </a:cubicBezTo>
                  <a:cubicBezTo>
                    <a:pt x="677" y="574"/>
                    <a:pt x="668" y="577"/>
                    <a:pt x="659" y="579"/>
                  </a:cubicBezTo>
                  <a:cubicBezTo>
                    <a:pt x="650" y="581"/>
                    <a:pt x="642" y="583"/>
                    <a:pt x="633" y="584"/>
                  </a:cubicBezTo>
                  <a:cubicBezTo>
                    <a:pt x="624" y="586"/>
                    <a:pt x="616" y="588"/>
                    <a:pt x="607" y="590"/>
                  </a:cubicBezTo>
                  <a:cubicBezTo>
                    <a:pt x="587" y="593"/>
                    <a:pt x="567" y="595"/>
                    <a:pt x="546" y="596"/>
                  </a:cubicBezTo>
                  <a:cubicBezTo>
                    <a:pt x="532" y="597"/>
                    <a:pt x="517" y="598"/>
                    <a:pt x="502" y="598"/>
                  </a:cubicBezTo>
                  <a:cubicBezTo>
                    <a:pt x="496" y="598"/>
                    <a:pt x="490" y="598"/>
                    <a:pt x="484" y="598"/>
                  </a:cubicBezTo>
                  <a:cubicBezTo>
                    <a:pt x="463" y="597"/>
                    <a:pt x="442" y="593"/>
                    <a:pt x="422" y="588"/>
                  </a:cubicBezTo>
                  <a:cubicBezTo>
                    <a:pt x="402" y="584"/>
                    <a:pt x="382" y="580"/>
                    <a:pt x="362" y="574"/>
                  </a:cubicBezTo>
                  <a:cubicBezTo>
                    <a:pt x="342" y="567"/>
                    <a:pt x="323" y="559"/>
                    <a:pt x="305" y="548"/>
                  </a:cubicBezTo>
                  <a:cubicBezTo>
                    <a:pt x="296" y="543"/>
                    <a:pt x="287" y="537"/>
                    <a:pt x="279" y="531"/>
                  </a:cubicBezTo>
                  <a:cubicBezTo>
                    <a:pt x="275" y="527"/>
                    <a:pt x="271" y="524"/>
                    <a:pt x="268" y="520"/>
                  </a:cubicBezTo>
                  <a:cubicBezTo>
                    <a:pt x="264" y="516"/>
                    <a:pt x="261" y="513"/>
                    <a:pt x="257" y="509"/>
                  </a:cubicBezTo>
                  <a:cubicBezTo>
                    <a:pt x="251" y="500"/>
                    <a:pt x="246" y="491"/>
                    <a:pt x="242" y="481"/>
                  </a:cubicBezTo>
                  <a:cubicBezTo>
                    <a:pt x="238" y="471"/>
                    <a:pt x="236" y="461"/>
                    <a:pt x="235" y="450"/>
                  </a:cubicBezTo>
                  <a:cubicBezTo>
                    <a:pt x="235" y="447"/>
                    <a:pt x="235" y="445"/>
                    <a:pt x="235" y="442"/>
                  </a:cubicBezTo>
                  <a:cubicBezTo>
                    <a:pt x="235" y="438"/>
                    <a:pt x="235" y="438"/>
                    <a:pt x="235" y="438"/>
                  </a:cubicBezTo>
                  <a:cubicBezTo>
                    <a:pt x="236" y="434"/>
                    <a:pt x="236" y="434"/>
                    <a:pt x="236" y="434"/>
                  </a:cubicBezTo>
                  <a:cubicBezTo>
                    <a:pt x="236" y="433"/>
                    <a:pt x="236" y="431"/>
                    <a:pt x="236" y="430"/>
                  </a:cubicBezTo>
                  <a:cubicBezTo>
                    <a:pt x="236" y="429"/>
                    <a:pt x="237" y="427"/>
                    <a:pt x="237" y="426"/>
                  </a:cubicBezTo>
                  <a:cubicBezTo>
                    <a:pt x="237" y="426"/>
                    <a:pt x="236" y="425"/>
                    <a:pt x="235" y="424"/>
                  </a:cubicBezTo>
                  <a:cubicBezTo>
                    <a:pt x="234" y="424"/>
                    <a:pt x="234" y="424"/>
                    <a:pt x="233" y="424"/>
                  </a:cubicBezTo>
                  <a:cubicBezTo>
                    <a:pt x="231" y="424"/>
                    <a:pt x="230" y="425"/>
                    <a:pt x="230" y="427"/>
                  </a:cubicBezTo>
                  <a:cubicBezTo>
                    <a:pt x="227" y="437"/>
                    <a:pt x="226" y="447"/>
                    <a:pt x="227" y="458"/>
                  </a:cubicBezTo>
                  <a:cubicBezTo>
                    <a:pt x="228" y="469"/>
                    <a:pt x="230" y="479"/>
                    <a:pt x="234" y="489"/>
                  </a:cubicBezTo>
                  <a:cubicBezTo>
                    <a:pt x="238" y="499"/>
                    <a:pt x="243" y="508"/>
                    <a:pt x="249" y="517"/>
                  </a:cubicBezTo>
                  <a:cubicBezTo>
                    <a:pt x="255" y="525"/>
                    <a:pt x="262" y="533"/>
                    <a:pt x="269" y="540"/>
                  </a:cubicBezTo>
                  <a:cubicBezTo>
                    <a:pt x="277" y="547"/>
                    <a:pt x="285" y="554"/>
                    <a:pt x="294" y="559"/>
                  </a:cubicBezTo>
                  <a:cubicBezTo>
                    <a:pt x="302" y="565"/>
                    <a:pt x="311" y="570"/>
                    <a:pt x="320" y="574"/>
                  </a:cubicBezTo>
                  <a:cubicBezTo>
                    <a:pt x="339" y="583"/>
                    <a:pt x="358" y="591"/>
                    <a:pt x="377" y="596"/>
                  </a:cubicBezTo>
                  <a:cubicBezTo>
                    <a:pt x="396" y="602"/>
                    <a:pt x="416" y="607"/>
                    <a:pt x="436" y="611"/>
                  </a:cubicBezTo>
                  <a:cubicBezTo>
                    <a:pt x="446" y="613"/>
                    <a:pt x="456" y="614"/>
                    <a:pt x="466" y="616"/>
                  </a:cubicBezTo>
                  <a:cubicBezTo>
                    <a:pt x="476" y="617"/>
                    <a:pt x="490" y="620"/>
                    <a:pt x="504" y="621"/>
                  </a:cubicBezTo>
                  <a:cubicBezTo>
                    <a:pt x="514" y="621"/>
                    <a:pt x="523" y="622"/>
                    <a:pt x="532" y="622"/>
                  </a:cubicBezTo>
                  <a:cubicBezTo>
                    <a:pt x="535" y="622"/>
                    <a:pt x="537" y="622"/>
                    <a:pt x="539" y="622"/>
                  </a:cubicBezTo>
                  <a:cubicBezTo>
                    <a:pt x="546" y="622"/>
                    <a:pt x="553" y="622"/>
                    <a:pt x="560" y="621"/>
                  </a:cubicBezTo>
                  <a:cubicBezTo>
                    <a:pt x="578" y="621"/>
                    <a:pt x="596" y="619"/>
                    <a:pt x="616" y="617"/>
                  </a:cubicBezTo>
                  <a:cubicBezTo>
                    <a:pt x="626" y="616"/>
                    <a:pt x="636" y="615"/>
                    <a:pt x="646" y="613"/>
                  </a:cubicBezTo>
                  <a:cubicBezTo>
                    <a:pt x="654" y="611"/>
                    <a:pt x="654" y="611"/>
                    <a:pt x="654" y="611"/>
                  </a:cubicBezTo>
                  <a:cubicBezTo>
                    <a:pt x="661" y="610"/>
                    <a:pt x="661" y="610"/>
                    <a:pt x="661" y="610"/>
                  </a:cubicBezTo>
                  <a:cubicBezTo>
                    <a:pt x="666" y="609"/>
                    <a:pt x="671" y="608"/>
                    <a:pt x="676" y="607"/>
                  </a:cubicBezTo>
                  <a:cubicBezTo>
                    <a:pt x="696" y="602"/>
                    <a:pt x="715" y="595"/>
                    <a:pt x="734" y="588"/>
                  </a:cubicBezTo>
                  <a:cubicBezTo>
                    <a:pt x="742" y="584"/>
                    <a:pt x="749" y="581"/>
                    <a:pt x="756" y="578"/>
                  </a:cubicBezTo>
                  <a:cubicBezTo>
                    <a:pt x="760" y="576"/>
                    <a:pt x="764" y="574"/>
                    <a:pt x="767" y="572"/>
                  </a:cubicBezTo>
                  <a:cubicBezTo>
                    <a:pt x="778" y="566"/>
                    <a:pt x="778" y="566"/>
                    <a:pt x="778" y="566"/>
                  </a:cubicBezTo>
                  <a:cubicBezTo>
                    <a:pt x="780" y="565"/>
                    <a:pt x="780" y="565"/>
                    <a:pt x="780" y="565"/>
                  </a:cubicBezTo>
                  <a:cubicBezTo>
                    <a:pt x="783" y="563"/>
                    <a:pt x="783" y="563"/>
                    <a:pt x="783" y="563"/>
                  </a:cubicBezTo>
                  <a:cubicBezTo>
                    <a:pt x="788" y="560"/>
                    <a:pt x="788" y="560"/>
                    <a:pt x="788" y="560"/>
                  </a:cubicBezTo>
                  <a:cubicBezTo>
                    <a:pt x="791" y="557"/>
                    <a:pt x="795" y="555"/>
                    <a:pt x="798" y="553"/>
                  </a:cubicBezTo>
                  <a:cubicBezTo>
                    <a:pt x="801" y="550"/>
                    <a:pt x="804" y="548"/>
                    <a:pt x="808" y="545"/>
                  </a:cubicBezTo>
                  <a:cubicBezTo>
                    <a:pt x="817" y="537"/>
                    <a:pt x="817" y="537"/>
                    <a:pt x="817" y="537"/>
                  </a:cubicBezTo>
                  <a:cubicBezTo>
                    <a:pt x="828" y="527"/>
                    <a:pt x="838" y="516"/>
                    <a:pt x="847" y="504"/>
                  </a:cubicBezTo>
                  <a:cubicBezTo>
                    <a:pt x="855" y="491"/>
                    <a:pt x="863" y="477"/>
                    <a:pt x="867" y="463"/>
                  </a:cubicBezTo>
                  <a:cubicBezTo>
                    <a:pt x="869" y="459"/>
                    <a:pt x="870" y="455"/>
                    <a:pt x="871" y="450"/>
                  </a:cubicBezTo>
                  <a:cubicBezTo>
                    <a:pt x="879" y="450"/>
                    <a:pt x="887" y="449"/>
                    <a:pt x="896" y="447"/>
                  </a:cubicBezTo>
                  <a:cubicBezTo>
                    <a:pt x="899" y="446"/>
                    <a:pt x="902" y="445"/>
                    <a:pt x="906" y="444"/>
                  </a:cubicBezTo>
                  <a:cubicBezTo>
                    <a:pt x="909" y="443"/>
                    <a:pt x="913" y="442"/>
                    <a:pt x="916" y="441"/>
                  </a:cubicBezTo>
                  <a:cubicBezTo>
                    <a:pt x="919" y="440"/>
                    <a:pt x="922" y="438"/>
                    <a:pt x="925" y="436"/>
                  </a:cubicBezTo>
                  <a:cubicBezTo>
                    <a:pt x="929" y="435"/>
                    <a:pt x="932" y="433"/>
                    <a:pt x="935" y="431"/>
                  </a:cubicBezTo>
                  <a:cubicBezTo>
                    <a:pt x="947" y="423"/>
                    <a:pt x="958" y="414"/>
                    <a:pt x="967" y="404"/>
                  </a:cubicBezTo>
                  <a:cubicBezTo>
                    <a:pt x="977" y="394"/>
                    <a:pt x="986" y="383"/>
                    <a:pt x="993" y="371"/>
                  </a:cubicBezTo>
                  <a:cubicBezTo>
                    <a:pt x="997" y="365"/>
                    <a:pt x="1001" y="359"/>
                    <a:pt x="1004" y="353"/>
                  </a:cubicBezTo>
                  <a:cubicBezTo>
                    <a:pt x="1006" y="350"/>
                    <a:pt x="1007" y="346"/>
                    <a:pt x="1009" y="341"/>
                  </a:cubicBezTo>
                  <a:cubicBezTo>
                    <a:pt x="1010" y="339"/>
                    <a:pt x="1011" y="337"/>
                    <a:pt x="1012" y="335"/>
                  </a:cubicBezTo>
                  <a:cubicBezTo>
                    <a:pt x="1013" y="333"/>
                    <a:pt x="1014" y="331"/>
                    <a:pt x="1015" y="328"/>
                  </a:cubicBezTo>
                  <a:cubicBezTo>
                    <a:pt x="1020" y="315"/>
                    <a:pt x="1022" y="302"/>
                    <a:pt x="1024" y="290"/>
                  </a:cubicBezTo>
                  <a:cubicBezTo>
                    <a:pt x="1025" y="277"/>
                    <a:pt x="1026" y="264"/>
                    <a:pt x="1025" y="250"/>
                  </a:cubicBezTo>
                  <a:cubicBezTo>
                    <a:pt x="1024" y="235"/>
                    <a:pt x="1022" y="221"/>
                    <a:pt x="1017" y="207"/>
                  </a:cubicBezTo>
                  <a:cubicBezTo>
                    <a:pt x="1013" y="193"/>
                    <a:pt x="1006" y="180"/>
                    <a:pt x="998" y="167"/>
                  </a:cubicBezTo>
                  <a:cubicBezTo>
                    <a:pt x="991" y="158"/>
                    <a:pt x="984" y="149"/>
                    <a:pt x="975" y="142"/>
                  </a:cubicBezTo>
                  <a:cubicBezTo>
                    <a:pt x="967" y="134"/>
                    <a:pt x="958" y="127"/>
                    <a:pt x="948" y="121"/>
                  </a:cubicBezTo>
                  <a:cubicBezTo>
                    <a:pt x="930" y="111"/>
                    <a:pt x="911" y="105"/>
                    <a:pt x="891" y="101"/>
                  </a:cubicBezTo>
                  <a:cubicBezTo>
                    <a:pt x="881" y="99"/>
                    <a:pt x="871" y="99"/>
                    <a:pt x="861" y="99"/>
                  </a:cubicBezTo>
                  <a:cubicBezTo>
                    <a:pt x="852" y="99"/>
                    <a:pt x="842" y="100"/>
                    <a:pt x="832" y="102"/>
                  </a:cubicBezTo>
                  <a:cubicBezTo>
                    <a:pt x="830" y="102"/>
                    <a:pt x="827" y="103"/>
                    <a:pt x="825" y="103"/>
                  </a:cubicBezTo>
                  <a:cubicBezTo>
                    <a:pt x="822" y="104"/>
                    <a:pt x="820" y="104"/>
                    <a:pt x="818" y="105"/>
                  </a:cubicBezTo>
                  <a:cubicBezTo>
                    <a:pt x="811" y="107"/>
                    <a:pt x="811" y="107"/>
                    <a:pt x="811" y="107"/>
                  </a:cubicBezTo>
                  <a:cubicBezTo>
                    <a:pt x="808" y="108"/>
                    <a:pt x="806" y="109"/>
                    <a:pt x="804" y="109"/>
                  </a:cubicBezTo>
                  <a:cubicBezTo>
                    <a:pt x="794" y="113"/>
                    <a:pt x="784" y="117"/>
                    <a:pt x="776" y="124"/>
                  </a:cubicBezTo>
                  <a:cubicBezTo>
                    <a:pt x="775" y="125"/>
                    <a:pt x="774" y="126"/>
                    <a:pt x="773" y="126"/>
                  </a:cubicBezTo>
                  <a:cubicBezTo>
                    <a:pt x="771" y="122"/>
                    <a:pt x="769" y="117"/>
                    <a:pt x="767" y="113"/>
                  </a:cubicBezTo>
                  <a:cubicBezTo>
                    <a:pt x="765" y="110"/>
                    <a:pt x="763" y="108"/>
                    <a:pt x="762" y="105"/>
                  </a:cubicBezTo>
                  <a:cubicBezTo>
                    <a:pt x="760" y="102"/>
                    <a:pt x="758" y="99"/>
                    <a:pt x="756" y="97"/>
                  </a:cubicBezTo>
                  <a:cubicBezTo>
                    <a:pt x="752" y="92"/>
                    <a:pt x="748" y="87"/>
                    <a:pt x="744" y="82"/>
                  </a:cubicBezTo>
                  <a:cubicBezTo>
                    <a:pt x="735" y="73"/>
                    <a:pt x="725" y="65"/>
                    <a:pt x="715" y="57"/>
                  </a:cubicBezTo>
                  <a:cubicBezTo>
                    <a:pt x="704" y="49"/>
                    <a:pt x="693" y="43"/>
                    <a:pt x="682" y="37"/>
                  </a:cubicBezTo>
                  <a:cubicBezTo>
                    <a:pt x="670" y="32"/>
                    <a:pt x="658" y="27"/>
                    <a:pt x="646" y="23"/>
                  </a:cubicBezTo>
                  <a:cubicBezTo>
                    <a:pt x="621" y="15"/>
                    <a:pt x="597" y="10"/>
                    <a:pt x="572" y="6"/>
                  </a:cubicBezTo>
                  <a:cubicBezTo>
                    <a:pt x="546" y="3"/>
                    <a:pt x="521" y="1"/>
                    <a:pt x="496" y="0"/>
                  </a:cubicBezTo>
                  <a:cubicBezTo>
                    <a:pt x="489" y="0"/>
                    <a:pt x="483" y="0"/>
                    <a:pt x="47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" name="Freeform 66"/>
            <p:cNvSpPr>
              <a:spLocks noEditPoints="1"/>
            </p:cNvSpPr>
            <p:nvPr/>
          </p:nvSpPr>
          <p:spPr bwMode="ltGray">
            <a:xfrm>
              <a:off x="5235576" y="5489576"/>
              <a:ext cx="47625" cy="47625"/>
            </a:xfrm>
            <a:custGeom>
              <a:avLst/>
              <a:gdLst>
                <a:gd name="T0" fmla="*/ 48 w 87"/>
                <a:gd name="T1" fmla="*/ 60 h 83"/>
                <a:gd name="T2" fmla="*/ 47 w 87"/>
                <a:gd name="T3" fmla="*/ 60 h 83"/>
                <a:gd name="T4" fmla="*/ 44 w 87"/>
                <a:gd name="T5" fmla="*/ 60 h 83"/>
                <a:gd name="T6" fmla="*/ 41 w 87"/>
                <a:gd name="T7" fmla="*/ 59 h 83"/>
                <a:gd name="T8" fmla="*/ 35 w 87"/>
                <a:gd name="T9" fmla="*/ 57 h 83"/>
                <a:gd name="T10" fmla="*/ 34 w 87"/>
                <a:gd name="T11" fmla="*/ 57 h 83"/>
                <a:gd name="T12" fmla="*/ 33 w 87"/>
                <a:gd name="T13" fmla="*/ 57 h 83"/>
                <a:gd name="T14" fmla="*/ 32 w 87"/>
                <a:gd name="T15" fmla="*/ 56 h 83"/>
                <a:gd name="T16" fmla="*/ 32 w 87"/>
                <a:gd name="T17" fmla="*/ 56 h 83"/>
                <a:gd name="T18" fmla="*/ 33 w 87"/>
                <a:gd name="T19" fmla="*/ 55 h 83"/>
                <a:gd name="T20" fmla="*/ 33 w 87"/>
                <a:gd name="T21" fmla="*/ 55 h 83"/>
                <a:gd name="T22" fmla="*/ 33 w 87"/>
                <a:gd name="T23" fmla="*/ 55 h 83"/>
                <a:gd name="T24" fmla="*/ 33 w 87"/>
                <a:gd name="T25" fmla="*/ 55 h 83"/>
                <a:gd name="T26" fmla="*/ 33 w 87"/>
                <a:gd name="T27" fmla="*/ 55 h 83"/>
                <a:gd name="T28" fmla="*/ 34 w 87"/>
                <a:gd name="T29" fmla="*/ 53 h 83"/>
                <a:gd name="T30" fmla="*/ 35 w 87"/>
                <a:gd name="T31" fmla="*/ 52 h 83"/>
                <a:gd name="T32" fmla="*/ 36 w 87"/>
                <a:gd name="T33" fmla="*/ 51 h 83"/>
                <a:gd name="T34" fmla="*/ 39 w 87"/>
                <a:gd name="T35" fmla="*/ 49 h 83"/>
                <a:gd name="T36" fmla="*/ 51 w 87"/>
                <a:gd name="T37" fmla="*/ 41 h 83"/>
                <a:gd name="T38" fmla="*/ 67 w 87"/>
                <a:gd name="T39" fmla="*/ 34 h 83"/>
                <a:gd name="T40" fmla="*/ 71 w 87"/>
                <a:gd name="T41" fmla="*/ 33 h 83"/>
                <a:gd name="T42" fmla="*/ 72 w 87"/>
                <a:gd name="T43" fmla="*/ 37 h 83"/>
                <a:gd name="T44" fmla="*/ 71 w 87"/>
                <a:gd name="T45" fmla="*/ 46 h 83"/>
                <a:gd name="T46" fmla="*/ 68 w 87"/>
                <a:gd name="T47" fmla="*/ 50 h 83"/>
                <a:gd name="T48" fmla="*/ 66 w 87"/>
                <a:gd name="T49" fmla="*/ 53 h 83"/>
                <a:gd name="T50" fmla="*/ 60 w 87"/>
                <a:gd name="T51" fmla="*/ 57 h 83"/>
                <a:gd name="T52" fmla="*/ 51 w 87"/>
                <a:gd name="T53" fmla="*/ 60 h 83"/>
                <a:gd name="T54" fmla="*/ 49 w 87"/>
                <a:gd name="T55" fmla="*/ 60 h 83"/>
                <a:gd name="T56" fmla="*/ 48 w 87"/>
                <a:gd name="T57" fmla="*/ 60 h 83"/>
                <a:gd name="T58" fmla="*/ 80 w 87"/>
                <a:gd name="T59" fmla="*/ 0 h 83"/>
                <a:gd name="T60" fmla="*/ 79 w 87"/>
                <a:gd name="T61" fmla="*/ 0 h 83"/>
                <a:gd name="T62" fmla="*/ 67 w 87"/>
                <a:gd name="T63" fmla="*/ 1 h 83"/>
                <a:gd name="T64" fmla="*/ 61 w 87"/>
                <a:gd name="T65" fmla="*/ 3 h 83"/>
                <a:gd name="T66" fmla="*/ 52 w 87"/>
                <a:gd name="T67" fmla="*/ 6 h 83"/>
                <a:gd name="T68" fmla="*/ 43 w 87"/>
                <a:gd name="T69" fmla="*/ 10 h 83"/>
                <a:gd name="T70" fmla="*/ 34 w 87"/>
                <a:gd name="T71" fmla="*/ 15 h 83"/>
                <a:gd name="T72" fmla="*/ 24 w 87"/>
                <a:gd name="T73" fmla="*/ 20 h 83"/>
                <a:gd name="T74" fmla="*/ 19 w 87"/>
                <a:gd name="T75" fmla="*/ 24 h 83"/>
                <a:gd name="T76" fmla="*/ 16 w 87"/>
                <a:gd name="T77" fmla="*/ 26 h 83"/>
                <a:gd name="T78" fmla="*/ 14 w 87"/>
                <a:gd name="T79" fmla="*/ 28 h 83"/>
                <a:gd name="T80" fmla="*/ 3 w 87"/>
                <a:gd name="T81" fmla="*/ 44 h 83"/>
                <a:gd name="T82" fmla="*/ 3 w 87"/>
                <a:gd name="T83" fmla="*/ 64 h 83"/>
                <a:gd name="T84" fmla="*/ 4 w 87"/>
                <a:gd name="T85" fmla="*/ 68 h 83"/>
                <a:gd name="T86" fmla="*/ 7 w 87"/>
                <a:gd name="T87" fmla="*/ 72 h 83"/>
                <a:gd name="T88" fmla="*/ 10 w 87"/>
                <a:gd name="T89" fmla="*/ 75 h 83"/>
                <a:gd name="T90" fmla="*/ 14 w 87"/>
                <a:gd name="T91" fmla="*/ 77 h 83"/>
                <a:gd name="T92" fmla="*/ 31 w 87"/>
                <a:gd name="T93" fmla="*/ 83 h 83"/>
                <a:gd name="T94" fmla="*/ 31 w 87"/>
                <a:gd name="T95" fmla="*/ 83 h 83"/>
                <a:gd name="T96" fmla="*/ 46 w 87"/>
                <a:gd name="T97" fmla="*/ 80 h 83"/>
                <a:gd name="T98" fmla="*/ 61 w 87"/>
                <a:gd name="T99" fmla="*/ 77 h 83"/>
                <a:gd name="T100" fmla="*/ 73 w 87"/>
                <a:gd name="T101" fmla="*/ 69 h 83"/>
                <a:gd name="T102" fmla="*/ 82 w 87"/>
                <a:gd name="T103" fmla="*/ 57 h 83"/>
                <a:gd name="T104" fmla="*/ 84 w 87"/>
                <a:gd name="T105" fmla="*/ 50 h 83"/>
                <a:gd name="T106" fmla="*/ 84 w 87"/>
                <a:gd name="T107" fmla="*/ 42 h 83"/>
                <a:gd name="T108" fmla="*/ 80 w 87"/>
                <a:gd name="T109" fmla="*/ 30 h 83"/>
                <a:gd name="T110" fmla="*/ 85 w 87"/>
                <a:gd name="T111" fmla="*/ 27 h 83"/>
                <a:gd name="T112" fmla="*/ 87 w 87"/>
                <a:gd name="T113" fmla="*/ 22 h 83"/>
                <a:gd name="T114" fmla="*/ 87 w 87"/>
                <a:gd name="T115" fmla="*/ 14 h 83"/>
                <a:gd name="T116" fmla="*/ 86 w 87"/>
                <a:gd name="T117" fmla="*/ 7 h 83"/>
                <a:gd name="T118" fmla="*/ 84 w 87"/>
                <a:gd name="T119" fmla="*/ 2 h 83"/>
                <a:gd name="T120" fmla="*/ 80 w 87"/>
                <a:gd name="T1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" h="83">
                  <a:moveTo>
                    <a:pt x="48" y="60"/>
                  </a:moveTo>
                  <a:cubicBezTo>
                    <a:pt x="48" y="60"/>
                    <a:pt x="47" y="60"/>
                    <a:pt x="47" y="60"/>
                  </a:cubicBezTo>
                  <a:cubicBezTo>
                    <a:pt x="46" y="60"/>
                    <a:pt x="45" y="60"/>
                    <a:pt x="44" y="60"/>
                  </a:cubicBezTo>
                  <a:cubicBezTo>
                    <a:pt x="43" y="60"/>
                    <a:pt x="42" y="59"/>
                    <a:pt x="41" y="59"/>
                  </a:cubicBezTo>
                  <a:cubicBezTo>
                    <a:pt x="39" y="58"/>
                    <a:pt x="37" y="58"/>
                    <a:pt x="35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4" y="54"/>
                    <a:pt x="34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6" y="51"/>
                    <a:pt x="36" y="51"/>
                  </a:cubicBezTo>
                  <a:cubicBezTo>
                    <a:pt x="37" y="50"/>
                    <a:pt x="38" y="49"/>
                    <a:pt x="39" y="49"/>
                  </a:cubicBezTo>
                  <a:cubicBezTo>
                    <a:pt x="42" y="46"/>
                    <a:pt x="47" y="43"/>
                    <a:pt x="51" y="41"/>
                  </a:cubicBezTo>
                  <a:cubicBezTo>
                    <a:pt x="56" y="39"/>
                    <a:pt x="62" y="36"/>
                    <a:pt x="67" y="34"/>
                  </a:cubicBezTo>
                  <a:cubicBezTo>
                    <a:pt x="68" y="34"/>
                    <a:pt x="70" y="33"/>
                    <a:pt x="71" y="33"/>
                  </a:cubicBezTo>
                  <a:cubicBezTo>
                    <a:pt x="72" y="34"/>
                    <a:pt x="72" y="36"/>
                    <a:pt x="72" y="37"/>
                  </a:cubicBezTo>
                  <a:cubicBezTo>
                    <a:pt x="73" y="40"/>
                    <a:pt x="72" y="44"/>
                    <a:pt x="71" y="46"/>
                  </a:cubicBezTo>
                  <a:cubicBezTo>
                    <a:pt x="70" y="48"/>
                    <a:pt x="69" y="49"/>
                    <a:pt x="68" y="50"/>
                  </a:cubicBezTo>
                  <a:cubicBezTo>
                    <a:pt x="68" y="51"/>
                    <a:pt x="67" y="52"/>
                    <a:pt x="66" y="53"/>
                  </a:cubicBezTo>
                  <a:cubicBezTo>
                    <a:pt x="65" y="54"/>
                    <a:pt x="63" y="56"/>
                    <a:pt x="60" y="57"/>
                  </a:cubicBezTo>
                  <a:cubicBezTo>
                    <a:pt x="57" y="59"/>
                    <a:pt x="54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49" y="60"/>
                    <a:pt x="48" y="60"/>
                    <a:pt x="48" y="6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79" y="0"/>
                  </a:cubicBezTo>
                  <a:cubicBezTo>
                    <a:pt x="75" y="0"/>
                    <a:pt x="71" y="0"/>
                    <a:pt x="67" y="1"/>
                  </a:cubicBezTo>
                  <a:cubicBezTo>
                    <a:pt x="65" y="1"/>
                    <a:pt x="63" y="2"/>
                    <a:pt x="61" y="3"/>
                  </a:cubicBezTo>
                  <a:cubicBezTo>
                    <a:pt x="58" y="4"/>
                    <a:pt x="55" y="5"/>
                    <a:pt x="52" y="6"/>
                  </a:cubicBezTo>
                  <a:cubicBezTo>
                    <a:pt x="49" y="7"/>
                    <a:pt x="46" y="9"/>
                    <a:pt x="43" y="10"/>
                  </a:cubicBezTo>
                  <a:cubicBezTo>
                    <a:pt x="40" y="12"/>
                    <a:pt x="37" y="13"/>
                    <a:pt x="34" y="15"/>
                  </a:cubicBezTo>
                  <a:cubicBezTo>
                    <a:pt x="31" y="16"/>
                    <a:pt x="28" y="18"/>
                    <a:pt x="24" y="20"/>
                  </a:cubicBezTo>
                  <a:cubicBezTo>
                    <a:pt x="22" y="21"/>
                    <a:pt x="21" y="23"/>
                    <a:pt x="19" y="24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6"/>
                    <a:pt x="15" y="27"/>
                    <a:pt x="14" y="28"/>
                  </a:cubicBezTo>
                  <a:cubicBezTo>
                    <a:pt x="9" y="32"/>
                    <a:pt x="5" y="37"/>
                    <a:pt x="3" y="44"/>
                  </a:cubicBezTo>
                  <a:cubicBezTo>
                    <a:pt x="1" y="50"/>
                    <a:pt x="0" y="57"/>
                    <a:pt x="3" y="64"/>
                  </a:cubicBezTo>
                  <a:cubicBezTo>
                    <a:pt x="3" y="65"/>
                    <a:pt x="4" y="66"/>
                    <a:pt x="4" y="68"/>
                  </a:cubicBezTo>
                  <a:cubicBezTo>
                    <a:pt x="5" y="69"/>
                    <a:pt x="6" y="70"/>
                    <a:pt x="7" y="72"/>
                  </a:cubicBezTo>
                  <a:cubicBezTo>
                    <a:pt x="8" y="73"/>
                    <a:pt x="9" y="74"/>
                    <a:pt x="10" y="75"/>
                  </a:cubicBezTo>
                  <a:cubicBezTo>
                    <a:pt x="11" y="76"/>
                    <a:pt x="12" y="77"/>
                    <a:pt x="14" y="77"/>
                  </a:cubicBezTo>
                  <a:cubicBezTo>
                    <a:pt x="20" y="81"/>
                    <a:pt x="25" y="83"/>
                    <a:pt x="31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3"/>
                    <a:pt x="42" y="81"/>
                    <a:pt x="46" y="80"/>
                  </a:cubicBezTo>
                  <a:cubicBezTo>
                    <a:pt x="51" y="79"/>
                    <a:pt x="56" y="79"/>
                    <a:pt x="61" y="77"/>
                  </a:cubicBezTo>
                  <a:cubicBezTo>
                    <a:pt x="66" y="76"/>
                    <a:pt x="70" y="72"/>
                    <a:pt x="73" y="69"/>
                  </a:cubicBezTo>
                  <a:cubicBezTo>
                    <a:pt x="77" y="66"/>
                    <a:pt x="80" y="61"/>
                    <a:pt x="82" y="57"/>
                  </a:cubicBezTo>
                  <a:cubicBezTo>
                    <a:pt x="83" y="54"/>
                    <a:pt x="83" y="52"/>
                    <a:pt x="84" y="50"/>
                  </a:cubicBezTo>
                  <a:cubicBezTo>
                    <a:pt x="84" y="47"/>
                    <a:pt x="84" y="45"/>
                    <a:pt x="84" y="42"/>
                  </a:cubicBezTo>
                  <a:cubicBezTo>
                    <a:pt x="83" y="38"/>
                    <a:pt x="82" y="34"/>
                    <a:pt x="80" y="30"/>
                  </a:cubicBezTo>
                  <a:cubicBezTo>
                    <a:pt x="82" y="29"/>
                    <a:pt x="83" y="28"/>
                    <a:pt x="85" y="27"/>
                  </a:cubicBezTo>
                  <a:cubicBezTo>
                    <a:pt x="86" y="26"/>
                    <a:pt x="87" y="25"/>
                    <a:pt x="87" y="22"/>
                  </a:cubicBezTo>
                  <a:cubicBezTo>
                    <a:pt x="87" y="19"/>
                    <a:pt x="87" y="17"/>
                    <a:pt x="87" y="14"/>
                  </a:cubicBezTo>
                  <a:cubicBezTo>
                    <a:pt x="87" y="12"/>
                    <a:pt x="87" y="10"/>
                    <a:pt x="86" y="7"/>
                  </a:cubicBezTo>
                  <a:cubicBezTo>
                    <a:pt x="86" y="4"/>
                    <a:pt x="85" y="2"/>
                    <a:pt x="84" y="2"/>
                  </a:cubicBezTo>
                  <a:cubicBezTo>
                    <a:pt x="83" y="0"/>
                    <a:pt x="81" y="0"/>
                    <a:pt x="8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" name="Freeform 67"/>
            <p:cNvSpPr>
              <a:spLocks/>
            </p:cNvSpPr>
            <p:nvPr/>
          </p:nvSpPr>
          <p:spPr bwMode="ltGray">
            <a:xfrm>
              <a:off x="5286376" y="5411788"/>
              <a:ext cx="85725" cy="71438"/>
            </a:xfrm>
            <a:custGeom>
              <a:avLst/>
              <a:gdLst>
                <a:gd name="T0" fmla="*/ 56 w 154"/>
                <a:gd name="T1" fmla="*/ 5 h 129"/>
                <a:gd name="T2" fmla="*/ 22 w 154"/>
                <a:gd name="T3" fmla="*/ 24 h 129"/>
                <a:gd name="T4" fmla="*/ 7 w 154"/>
                <a:gd name="T5" fmla="*/ 44 h 129"/>
                <a:gd name="T6" fmla="*/ 1 w 154"/>
                <a:gd name="T7" fmla="*/ 62 h 129"/>
                <a:gd name="T8" fmla="*/ 0 w 154"/>
                <a:gd name="T9" fmla="*/ 65 h 129"/>
                <a:gd name="T10" fmla="*/ 6 w 154"/>
                <a:gd name="T11" fmla="*/ 68 h 129"/>
                <a:gd name="T12" fmla="*/ 16 w 154"/>
                <a:gd name="T13" fmla="*/ 49 h 129"/>
                <a:gd name="T14" fmla="*/ 35 w 154"/>
                <a:gd name="T15" fmla="*/ 32 h 129"/>
                <a:gd name="T16" fmla="*/ 44 w 154"/>
                <a:gd name="T17" fmla="*/ 27 h 129"/>
                <a:gd name="T18" fmla="*/ 48 w 154"/>
                <a:gd name="T19" fmla="*/ 25 h 129"/>
                <a:gd name="T20" fmla="*/ 59 w 154"/>
                <a:gd name="T21" fmla="*/ 21 h 129"/>
                <a:gd name="T22" fmla="*/ 63 w 154"/>
                <a:gd name="T23" fmla="*/ 20 h 129"/>
                <a:gd name="T24" fmla="*/ 65 w 154"/>
                <a:gd name="T25" fmla="*/ 20 h 129"/>
                <a:gd name="T26" fmla="*/ 74 w 154"/>
                <a:gd name="T27" fmla="*/ 19 h 129"/>
                <a:gd name="T28" fmla="*/ 91 w 154"/>
                <a:gd name="T29" fmla="*/ 22 h 129"/>
                <a:gd name="T30" fmla="*/ 105 w 154"/>
                <a:gd name="T31" fmla="*/ 30 h 129"/>
                <a:gd name="T32" fmla="*/ 119 w 154"/>
                <a:gd name="T33" fmla="*/ 42 h 129"/>
                <a:gd name="T34" fmla="*/ 121 w 154"/>
                <a:gd name="T35" fmla="*/ 45 h 129"/>
                <a:gd name="T36" fmla="*/ 122 w 154"/>
                <a:gd name="T37" fmla="*/ 65 h 129"/>
                <a:gd name="T38" fmla="*/ 94 w 154"/>
                <a:gd name="T39" fmla="*/ 94 h 129"/>
                <a:gd name="T40" fmla="*/ 80 w 154"/>
                <a:gd name="T41" fmla="*/ 98 h 129"/>
                <a:gd name="T42" fmla="*/ 75 w 154"/>
                <a:gd name="T43" fmla="*/ 98 h 129"/>
                <a:gd name="T44" fmla="*/ 70 w 154"/>
                <a:gd name="T45" fmla="*/ 98 h 129"/>
                <a:gd name="T46" fmla="*/ 50 w 154"/>
                <a:gd name="T47" fmla="*/ 90 h 129"/>
                <a:gd name="T48" fmla="*/ 34 w 154"/>
                <a:gd name="T49" fmla="*/ 63 h 129"/>
                <a:gd name="T50" fmla="*/ 22 w 154"/>
                <a:gd name="T51" fmla="*/ 59 h 129"/>
                <a:gd name="T52" fmla="*/ 13 w 154"/>
                <a:gd name="T53" fmla="*/ 61 h 129"/>
                <a:gd name="T54" fmla="*/ 8 w 154"/>
                <a:gd name="T55" fmla="*/ 73 h 129"/>
                <a:gd name="T56" fmla="*/ 19 w 154"/>
                <a:gd name="T57" fmla="*/ 102 h 129"/>
                <a:gd name="T58" fmla="*/ 23 w 154"/>
                <a:gd name="T59" fmla="*/ 108 h 129"/>
                <a:gd name="T60" fmla="*/ 32 w 154"/>
                <a:gd name="T61" fmla="*/ 117 h 129"/>
                <a:gd name="T62" fmla="*/ 44 w 154"/>
                <a:gd name="T63" fmla="*/ 124 h 129"/>
                <a:gd name="T64" fmla="*/ 52 w 154"/>
                <a:gd name="T65" fmla="*/ 127 h 129"/>
                <a:gd name="T66" fmla="*/ 63 w 154"/>
                <a:gd name="T67" fmla="*/ 129 h 129"/>
                <a:gd name="T68" fmla="*/ 72 w 154"/>
                <a:gd name="T69" fmla="*/ 129 h 129"/>
                <a:gd name="T70" fmla="*/ 123 w 154"/>
                <a:gd name="T71" fmla="*/ 115 h 129"/>
                <a:gd name="T72" fmla="*/ 153 w 154"/>
                <a:gd name="T73" fmla="*/ 68 h 129"/>
                <a:gd name="T74" fmla="*/ 150 w 154"/>
                <a:gd name="T75" fmla="*/ 42 h 129"/>
                <a:gd name="T76" fmla="*/ 108 w 154"/>
                <a:gd name="T77" fmla="*/ 7 h 129"/>
                <a:gd name="T78" fmla="*/ 78 w 154"/>
                <a:gd name="T7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29">
                  <a:moveTo>
                    <a:pt x="78" y="0"/>
                  </a:moveTo>
                  <a:cubicBezTo>
                    <a:pt x="70" y="0"/>
                    <a:pt x="63" y="2"/>
                    <a:pt x="56" y="5"/>
                  </a:cubicBezTo>
                  <a:cubicBezTo>
                    <a:pt x="48" y="7"/>
                    <a:pt x="40" y="11"/>
                    <a:pt x="32" y="16"/>
                  </a:cubicBezTo>
                  <a:cubicBezTo>
                    <a:pt x="29" y="18"/>
                    <a:pt x="25" y="21"/>
                    <a:pt x="22" y="24"/>
                  </a:cubicBezTo>
                  <a:cubicBezTo>
                    <a:pt x="19" y="27"/>
                    <a:pt x="16" y="30"/>
                    <a:pt x="14" y="33"/>
                  </a:cubicBezTo>
                  <a:cubicBezTo>
                    <a:pt x="11" y="37"/>
                    <a:pt x="9" y="40"/>
                    <a:pt x="7" y="44"/>
                  </a:cubicBezTo>
                  <a:cubicBezTo>
                    <a:pt x="5" y="48"/>
                    <a:pt x="4" y="52"/>
                    <a:pt x="3" y="56"/>
                  </a:cubicBezTo>
                  <a:cubicBezTo>
                    <a:pt x="2" y="58"/>
                    <a:pt x="2" y="60"/>
                    <a:pt x="1" y="62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5"/>
                  </a:cubicBezTo>
                  <a:cubicBezTo>
                    <a:pt x="1" y="65"/>
                    <a:pt x="1" y="66"/>
                    <a:pt x="2" y="66"/>
                  </a:cubicBezTo>
                  <a:cubicBezTo>
                    <a:pt x="4" y="67"/>
                    <a:pt x="5" y="68"/>
                    <a:pt x="6" y="68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10" y="61"/>
                    <a:pt x="13" y="54"/>
                    <a:pt x="16" y="49"/>
                  </a:cubicBezTo>
                  <a:cubicBezTo>
                    <a:pt x="20" y="43"/>
                    <a:pt x="25" y="38"/>
                    <a:pt x="30" y="34"/>
                  </a:cubicBezTo>
                  <a:cubicBezTo>
                    <a:pt x="32" y="33"/>
                    <a:pt x="33" y="33"/>
                    <a:pt x="35" y="32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1" y="24"/>
                    <a:pt x="55" y="22"/>
                    <a:pt x="58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9" y="19"/>
                    <a:pt x="71" y="19"/>
                    <a:pt x="74" y="19"/>
                  </a:cubicBezTo>
                  <a:cubicBezTo>
                    <a:pt x="78" y="19"/>
                    <a:pt x="82" y="20"/>
                    <a:pt x="86" y="21"/>
                  </a:cubicBezTo>
                  <a:cubicBezTo>
                    <a:pt x="88" y="21"/>
                    <a:pt x="90" y="21"/>
                    <a:pt x="91" y="22"/>
                  </a:cubicBezTo>
                  <a:cubicBezTo>
                    <a:pt x="93" y="22"/>
                    <a:pt x="94" y="23"/>
                    <a:pt x="95" y="24"/>
                  </a:cubicBezTo>
                  <a:cubicBezTo>
                    <a:pt x="98" y="25"/>
                    <a:pt x="102" y="27"/>
                    <a:pt x="105" y="30"/>
                  </a:cubicBezTo>
                  <a:cubicBezTo>
                    <a:pt x="110" y="33"/>
                    <a:pt x="114" y="36"/>
                    <a:pt x="117" y="40"/>
                  </a:cubicBezTo>
                  <a:cubicBezTo>
                    <a:pt x="118" y="41"/>
                    <a:pt x="118" y="42"/>
                    <a:pt x="119" y="42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4"/>
                    <a:pt x="120" y="45"/>
                    <a:pt x="121" y="45"/>
                  </a:cubicBezTo>
                  <a:cubicBezTo>
                    <a:pt x="122" y="47"/>
                    <a:pt x="122" y="50"/>
                    <a:pt x="123" y="52"/>
                  </a:cubicBezTo>
                  <a:cubicBezTo>
                    <a:pt x="124" y="57"/>
                    <a:pt x="123" y="61"/>
                    <a:pt x="122" y="65"/>
                  </a:cubicBezTo>
                  <a:cubicBezTo>
                    <a:pt x="121" y="70"/>
                    <a:pt x="119" y="74"/>
                    <a:pt x="115" y="78"/>
                  </a:cubicBezTo>
                  <a:cubicBezTo>
                    <a:pt x="110" y="84"/>
                    <a:pt x="103" y="90"/>
                    <a:pt x="94" y="94"/>
                  </a:cubicBezTo>
                  <a:cubicBezTo>
                    <a:pt x="91" y="95"/>
                    <a:pt x="87" y="96"/>
                    <a:pt x="83" y="97"/>
                  </a:cubicBezTo>
                  <a:cubicBezTo>
                    <a:pt x="82" y="97"/>
                    <a:pt x="81" y="97"/>
                    <a:pt x="80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5" y="98"/>
                    <a:pt x="62" y="97"/>
                    <a:pt x="59" y="96"/>
                  </a:cubicBezTo>
                  <a:cubicBezTo>
                    <a:pt x="55" y="95"/>
                    <a:pt x="53" y="93"/>
                    <a:pt x="50" y="90"/>
                  </a:cubicBezTo>
                  <a:cubicBezTo>
                    <a:pt x="47" y="87"/>
                    <a:pt x="44" y="83"/>
                    <a:pt x="42" y="79"/>
                  </a:cubicBezTo>
                  <a:cubicBezTo>
                    <a:pt x="40" y="74"/>
                    <a:pt x="38" y="68"/>
                    <a:pt x="34" y="63"/>
                  </a:cubicBezTo>
                  <a:cubicBezTo>
                    <a:pt x="33" y="62"/>
                    <a:pt x="32" y="60"/>
                    <a:pt x="28" y="60"/>
                  </a:cubicBezTo>
                  <a:cubicBezTo>
                    <a:pt x="26" y="60"/>
                    <a:pt x="24" y="59"/>
                    <a:pt x="22" y="59"/>
                  </a:cubicBezTo>
                  <a:cubicBezTo>
                    <a:pt x="21" y="59"/>
                    <a:pt x="21" y="59"/>
                    <a:pt x="20" y="59"/>
                  </a:cubicBezTo>
                  <a:cubicBezTo>
                    <a:pt x="18" y="60"/>
                    <a:pt x="16" y="60"/>
                    <a:pt x="13" y="61"/>
                  </a:cubicBezTo>
                  <a:cubicBezTo>
                    <a:pt x="10" y="62"/>
                    <a:pt x="9" y="64"/>
                    <a:pt x="8" y="65"/>
                  </a:cubicBezTo>
                  <a:cubicBezTo>
                    <a:pt x="7" y="68"/>
                    <a:pt x="7" y="71"/>
                    <a:pt x="8" y="73"/>
                  </a:cubicBezTo>
                  <a:cubicBezTo>
                    <a:pt x="10" y="81"/>
                    <a:pt x="12" y="88"/>
                    <a:pt x="16" y="97"/>
                  </a:cubicBezTo>
                  <a:cubicBezTo>
                    <a:pt x="17" y="99"/>
                    <a:pt x="18" y="100"/>
                    <a:pt x="19" y="102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6"/>
                    <a:pt x="23" y="107"/>
                    <a:pt x="23" y="108"/>
                  </a:cubicBezTo>
                  <a:cubicBezTo>
                    <a:pt x="25" y="110"/>
                    <a:pt x="26" y="111"/>
                    <a:pt x="27" y="113"/>
                  </a:cubicBezTo>
                  <a:cubicBezTo>
                    <a:pt x="29" y="114"/>
                    <a:pt x="30" y="115"/>
                    <a:pt x="32" y="117"/>
                  </a:cubicBezTo>
                  <a:cubicBezTo>
                    <a:pt x="35" y="119"/>
                    <a:pt x="38" y="121"/>
                    <a:pt x="42" y="123"/>
                  </a:cubicBezTo>
                  <a:cubicBezTo>
                    <a:pt x="43" y="123"/>
                    <a:pt x="44" y="124"/>
                    <a:pt x="44" y="124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9" y="126"/>
                    <a:pt x="51" y="127"/>
                    <a:pt x="52" y="127"/>
                  </a:cubicBezTo>
                  <a:cubicBezTo>
                    <a:pt x="54" y="127"/>
                    <a:pt x="56" y="128"/>
                    <a:pt x="58" y="12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4" y="129"/>
                    <a:pt x="66" y="129"/>
                    <a:pt x="68" y="129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5" y="129"/>
                    <a:pt x="78" y="129"/>
                    <a:pt x="82" y="129"/>
                  </a:cubicBezTo>
                  <a:cubicBezTo>
                    <a:pt x="97" y="128"/>
                    <a:pt x="111" y="123"/>
                    <a:pt x="123" y="115"/>
                  </a:cubicBezTo>
                  <a:cubicBezTo>
                    <a:pt x="131" y="109"/>
                    <a:pt x="137" y="103"/>
                    <a:pt x="143" y="95"/>
                  </a:cubicBezTo>
                  <a:cubicBezTo>
                    <a:pt x="148" y="87"/>
                    <a:pt x="152" y="78"/>
                    <a:pt x="153" y="68"/>
                  </a:cubicBezTo>
                  <a:cubicBezTo>
                    <a:pt x="154" y="64"/>
                    <a:pt x="154" y="59"/>
                    <a:pt x="153" y="55"/>
                  </a:cubicBezTo>
                  <a:cubicBezTo>
                    <a:pt x="153" y="50"/>
                    <a:pt x="151" y="46"/>
                    <a:pt x="150" y="42"/>
                  </a:cubicBezTo>
                  <a:cubicBezTo>
                    <a:pt x="145" y="33"/>
                    <a:pt x="140" y="25"/>
                    <a:pt x="132" y="19"/>
                  </a:cubicBezTo>
                  <a:cubicBezTo>
                    <a:pt x="125" y="13"/>
                    <a:pt x="116" y="10"/>
                    <a:pt x="108" y="7"/>
                  </a:cubicBezTo>
                  <a:cubicBezTo>
                    <a:pt x="99" y="4"/>
                    <a:pt x="91" y="1"/>
                    <a:pt x="82" y="0"/>
                  </a:cubicBezTo>
                  <a:cubicBezTo>
                    <a:pt x="81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72174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 Option 3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0" name="Freeform 30"/>
          <p:cNvSpPr>
            <a:spLocks/>
          </p:cNvSpPr>
          <p:nvPr/>
        </p:nvSpPr>
        <p:spPr bwMode="ltGray">
          <a:xfrm>
            <a:off x="6528123" y="1364578"/>
            <a:ext cx="4431659" cy="4333901"/>
          </a:xfrm>
          <a:custGeom>
            <a:avLst/>
            <a:gdLst>
              <a:gd name="T0" fmla="*/ 477 w 767"/>
              <a:gd name="T1" fmla="*/ 4 h 748"/>
              <a:gd name="T2" fmla="*/ 476 w 767"/>
              <a:gd name="T3" fmla="*/ 4 h 748"/>
              <a:gd name="T4" fmla="*/ 472 w 767"/>
              <a:gd name="T5" fmla="*/ 15 h 748"/>
              <a:gd name="T6" fmla="*/ 470 w 767"/>
              <a:gd name="T7" fmla="*/ 24 h 748"/>
              <a:gd name="T8" fmla="*/ 445 w 767"/>
              <a:gd name="T9" fmla="*/ 105 h 748"/>
              <a:gd name="T10" fmla="*/ 414 w 767"/>
              <a:gd name="T11" fmla="*/ 200 h 748"/>
              <a:gd name="T12" fmla="*/ 369 w 767"/>
              <a:gd name="T13" fmla="*/ 319 h 748"/>
              <a:gd name="T14" fmla="*/ 351 w 767"/>
              <a:gd name="T15" fmla="*/ 235 h 748"/>
              <a:gd name="T16" fmla="*/ 313 w 767"/>
              <a:gd name="T17" fmla="*/ 65 h 748"/>
              <a:gd name="T18" fmla="*/ 307 w 767"/>
              <a:gd name="T19" fmla="*/ 50 h 748"/>
              <a:gd name="T20" fmla="*/ 317 w 767"/>
              <a:gd name="T21" fmla="*/ 130 h 748"/>
              <a:gd name="T22" fmla="*/ 334 w 767"/>
              <a:gd name="T23" fmla="*/ 250 h 748"/>
              <a:gd name="T24" fmla="*/ 345 w 767"/>
              <a:gd name="T25" fmla="*/ 341 h 748"/>
              <a:gd name="T26" fmla="*/ 289 w 767"/>
              <a:gd name="T27" fmla="*/ 301 h 748"/>
              <a:gd name="T28" fmla="*/ 191 w 767"/>
              <a:gd name="T29" fmla="*/ 238 h 748"/>
              <a:gd name="T30" fmla="*/ 119 w 767"/>
              <a:gd name="T31" fmla="*/ 200 h 748"/>
              <a:gd name="T32" fmla="*/ 111 w 767"/>
              <a:gd name="T33" fmla="*/ 199 h 748"/>
              <a:gd name="T34" fmla="*/ 200 w 767"/>
              <a:gd name="T35" fmla="*/ 261 h 748"/>
              <a:gd name="T36" fmla="*/ 306 w 767"/>
              <a:gd name="T37" fmla="*/ 337 h 748"/>
              <a:gd name="T38" fmla="*/ 322 w 767"/>
              <a:gd name="T39" fmla="*/ 389 h 748"/>
              <a:gd name="T40" fmla="*/ 119 w 767"/>
              <a:gd name="T41" fmla="*/ 475 h 748"/>
              <a:gd name="T42" fmla="*/ 4 w 767"/>
              <a:gd name="T43" fmla="*/ 529 h 748"/>
              <a:gd name="T44" fmla="*/ 5 w 767"/>
              <a:gd name="T45" fmla="*/ 536 h 748"/>
              <a:gd name="T46" fmla="*/ 193 w 767"/>
              <a:gd name="T47" fmla="*/ 463 h 748"/>
              <a:gd name="T48" fmla="*/ 333 w 767"/>
              <a:gd name="T49" fmla="*/ 411 h 748"/>
              <a:gd name="T50" fmla="*/ 276 w 767"/>
              <a:gd name="T51" fmla="*/ 559 h 748"/>
              <a:gd name="T52" fmla="*/ 237 w 767"/>
              <a:gd name="T53" fmla="*/ 657 h 748"/>
              <a:gd name="T54" fmla="*/ 213 w 767"/>
              <a:gd name="T55" fmla="*/ 743 h 748"/>
              <a:gd name="T56" fmla="*/ 236 w 767"/>
              <a:gd name="T57" fmla="*/ 732 h 748"/>
              <a:gd name="T58" fmla="*/ 277 w 767"/>
              <a:gd name="T59" fmla="*/ 639 h 748"/>
              <a:gd name="T60" fmla="*/ 339 w 767"/>
              <a:gd name="T61" fmla="*/ 482 h 748"/>
              <a:gd name="T62" fmla="*/ 372 w 767"/>
              <a:gd name="T63" fmla="*/ 512 h 748"/>
              <a:gd name="T64" fmla="*/ 404 w 767"/>
              <a:gd name="T65" fmla="*/ 682 h 748"/>
              <a:gd name="T66" fmla="*/ 425 w 767"/>
              <a:gd name="T67" fmla="*/ 693 h 748"/>
              <a:gd name="T68" fmla="*/ 423 w 767"/>
              <a:gd name="T69" fmla="*/ 620 h 748"/>
              <a:gd name="T70" fmla="*/ 398 w 767"/>
              <a:gd name="T71" fmla="*/ 478 h 748"/>
              <a:gd name="T72" fmla="*/ 458 w 767"/>
              <a:gd name="T73" fmla="*/ 459 h 748"/>
              <a:gd name="T74" fmla="*/ 605 w 767"/>
              <a:gd name="T75" fmla="*/ 577 h 748"/>
              <a:gd name="T76" fmla="*/ 665 w 767"/>
              <a:gd name="T77" fmla="*/ 621 h 748"/>
              <a:gd name="T78" fmla="*/ 670 w 767"/>
              <a:gd name="T79" fmla="*/ 595 h 748"/>
              <a:gd name="T80" fmla="*/ 581 w 767"/>
              <a:gd name="T81" fmla="*/ 518 h 748"/>
              <a:gd name="T82" fmla="*/ 437 w 767"/>
              <a:gd name="T83" fmla="*/ 403 h 748"/>
              <a:gd name="T84" fmla="*/ 556 w 767"/>
              <a:gd name="T85" fmla="*/ 322 h 748"/>
              <a:gd name="T86" fmla="*/ 756 w 767"/>
              <a:gd name="T87" fmla="*/ 231 h 748"/>
              <a:gd name="T88" fmla="*/ 758 w 767"/>
              <a:gd name="T89" fmla="*/ 204 h 748"/>
              <a:gd name="T90" fmla="*/ 677 w 767"/>
              <a:gd name="T91" fmla="*/ 234 h 748"/>
              <a:gd name="T92" fmla="*/ 509 w 767"/>
              <a:gd name="T93" fmla="*/ 308 h 748"/>
              <a:gd name="T94" fmla="*/ 388 w 767"/>
              <a:gd name="T95" fmla="*/ 343 h 748"/>
              <a:gd name="T96" fmla="*/ 428 w 767"/>
              <a:gd name="T97" fmla="*/ 215 h 748"/>
              <a:gd name="T98" fmla="*/ 477 w 767"/>
              <a:gd name="T99" fmla="*/ 35 h 748"/>
              <a:gd name="T100" fmla="*/ 483 w 767"/>
              <a:gd name="T101" fmla="*/ 9 h 748"/>
              <a:gd name="T102" fmla="*/ 481 w 767"/>
              <a:gd name="T103" fmla="*/ 0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67" h="748">
                <a:moveTo>
                  <a:pt x="481" y="0"/>
                </a:moveTo>
                <a:cubicBezTo>
                  <a:pt x="480" y="0"/>
                  <a:pt x="480" y="0"/>
                  <a:pt x="480" y="1"/>
                </a:cubicBezTo>
                <a:cubicBezTo>
                  <a:pt x="479" y="1"/>
                  <a:pt x="478" y="2"/>
                  <a:pt x="477" y="2"/>
                </a:cubicBezTo>
                <a:cubicBezTo>
                  <a:pt x="477" y="3"/>
                  <a:pt x="477" y="3"/>
                  <a:pt x="477" y="4"/>
                </a:cubicBezTo>
                <a:cubicBezTo>
                  <a:pt x="477" y="4"/>
                  <a:pt x="477" y="4"/>
                  <a:pt x="477" y="4"/>
                </a:cubicBezTo>
                <a:cubicBezTo>
                  <a:pt x="477" y="4"/>
                  <a:pt x="477" y="4"/>
                  <a:pt x="477" y="4"/>
                </a:cubicBezTo>
                <a:cubicBezTo>
                  <a:pt x="477" y="4"/>
                  <a:pt x="477" y="4"/>
                  <a:pt x="476" y="4"/>
                </a:cubicBezTo>
                <a:cubicBezTo>
                  <a:pt x="476" y="4"/>
                  <a:pt x="476" y="4"/>
                  <a:pt x="476" y="4"/>
                </a:cubicBezTo>
                <a:cubicBezTo>
                  <a:pt x="475" y="5"/>
                  <a:pt x="475" y="5"/>
                  <a:pt x="475" y="5"/>
                </a:cubicBezTo>
                <a:cubicBezTo>
                  <a:pt x="475" y="5"/>
                  <a:pt x="475" y="6"/>
                  <a:pt x="475" y="6"/>
                </a:cubicBezTo>
                <a:cubicBezTo>
                  <a:pt x="475" y="7"/>
                  <a:pt x="474" y="9"/>
                  <a:pt x="473" y="11"/>
                </a:cubicBezTo>
                <a:cubicBezTo>
                  <a:pt x="473" y="12"/>
                  <a:pt x="472" y="14"/>
                  <a:pt x="472" y="15"/>
                </a:cubicBezTo>
                <a:cubicBezTo>
                  <a:pt x="472" y="16"/>
                  <a:pt x="472" y="16"/>
                  <a:pt x="472" y="16"/>
                </a:cubicBezTo>
                <a:cubicBezTo>
                  <a:pt x="471" y="17"/>
                  <a:pt x="471" y="17"/>
                  <a:pt x="471" y="17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0" y="24"/>
                  <a:pt x="470" y="24"/>
                  <a:pt x="470" y="24"/>
                </a:cubicBezTo>
                <a:cubicBezTo>
                  <a:pt x="467" y="36"/>
                  <a:pt x="467" y="36"/>
                  <a:pt x="467" y="36"/>
                </a:cubicBezTo>
                <a:cubicBezTo>
                  <a:pt x="464" y="44"/>
                  <a:pt x="462" y="51"/>
                  <a:pt x="460" y="59"/>
                </a:cubicBezTo>
                <a:cubicBezTo>
                  <a:pt x="458" y="67"/>
                  <a:pt x="455" y="74"/>
                  <a:pt x="453" y="82"/>
                </a:cubicBezTo>
                <a:cubicBezTo>
                  <a:pt x="450" y="90"/>
                  <a:pt x="447" y="97"/>
                  <a:pt x="445" y="105"/>
                </a:cubicBezTo>
                <a:cubicBezTo>
                  <a:pt x="442" y="113"/>
                  <a:pt x="440" y="121"/>
                  <a:pt x="437" y="129"/>
                </a:cubicBezTo>
                <a:cubicBezTo>
                  <a:pt x="430" y="153"/>
                  <a:pt x="430" y="153"/>
                  <a:pt x="430" y="153"/>
                </a:cubicBezTo>
                <a:cubicBezTo>
                  <a:pt x="427" y="160"/>
                  <a:pt x="424" y="168"/>
                  <a:pt x="422" y="176"/>
                </a:cubicBezTo>
                <a:cubicBezTo>
                  <a:pt x="414" y="200"/>
                  <a:pt x="414" y="200"/>
                  <a:pt x="414" y="200"/>
                </a:cubicBezTo>
                <a:cubicBezTo>
                  <a:pt x="411" y="208"/>
                  <a:pt x="408" y="215"/>
                  <a:pt x="405" y="223"/>
                </a:cubicBezTo>
                <a:cubicBezTo>
                  <a:pt x="402" y="231"/>
                  <a:pt x="399" y="239"/>
                  <a:pt x="396" y="247"/>
                </a:cubicBezTo>
                <a:cubicBezTo>
                  <a:pt x="393" y="254"/>
                  <a:pt x="389" y="266"/>
                  <a:pt x="385" y="276"/>
                </a:cubicBezTo>
                <a:cubicBezTo>
                  <a:pt x="379" y="291"/>
                  <a:pt x="374" y="305"/>
                  <a:pt x="369" y="319"/>
                </a:cubicBezTo>
                <a:cubicBezTo>
                  <a:pt x="368" y="320"/>
                  <a:pt x="368" y="321"/>
                  <a:pt x="368" y="322"/>
                </a:cubicBezTo>
                <a:cubicBezTo>
                  <a:pt x="368" y="321"/>
                  <a:pt x="367" y="321"/>
                  <a:pt x="367" y="320"/>
                </a:cubicBezTo>
                <a:cubicBezTo>
                  <a:pt x="364" y="306"/>
                  <a:pt x="360" y="292"/>
                  <a:pt x="357" y="278"/>
                </a:cubicBezTo>
                <a:cubicBezTo>
                  <a:pt x="354" y="263"/>
                  <a:pt x="353" y="249"/>
                  <a:pt x="351" y="235"/>
                </a:cubicBezTo>
                <a:cubicBezTo>
                  <a:pt x="349" y="221"/>
                  <a:pt x="345" y="207"/>
                  <a:pt x="342" y="193"/>
                </a:cubicBezTo>
                <a:cubicBezTo>
                  <a:pt x="334" y="150"/>
                  <a:pt x="334" y="150"/>
                  <a:pt x="334" y="150"/>
                </a:cubicBezTo>
                <a:cubicBezTo>
                  <a:pt x="331" y="136"/>
                  <a:pt x="328" y="121"/>
                  <a:pt x="325" y="107"/>
                </a:cubicBezTo>
                <a:cubicBezTo>
                  <a:pt x="321" y="93"/>
                  <a:pt x="318" y="79"/>
                  <a:pt x="313" y="65"/>
                </a:cubicBezTo>
                <a:cubicBezTo>
                  <a:pt x="312" y="62"/>
                  <a:pt x="311" y="59"/>
                  <a:pt x="310" y="55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09" y="52"/>
                  <a:pt x="309" y="51"/>
                  <a:pt x="309" y="50"/>
                </a:cubicBezTo>
                <a:cubicBezTo>
                  <a:pt x="308" y="50"/>
                  <a:pt x="308" y="50"/>
                  <a:pt x="307" y="50"/>
                </a:cubicBezTo>
                <a:cubicBezTo>
                  <a:pt x="306" y="50"/>
                  <a:pt x="306" y="50"/>
                  <a:pt x="306" y="50"/>
                </a:cubicBezTo>
                <a:cubicBezTo>
                  <a:pt x="304" y="50"/>
                  <a:pt x="302" y="51"/>
                  <a:pt x="302" y="53"/>
                </a:cubicBezTo>
                <a:cubicBezTo>
                  <a:pt x="305" y="66"/>
                  <a:pt x="308" y="78"/>
                  <a:pt x="310" y="91"/>
                </a:cubicBezTo>
                <a:cubicBezTo>
                  <a:pt x="313" y="104"/>
                  <a:pt x="315" y="117"/>
                  <a:pt x="317" y="130"/>
                </a:cubicBezTo>
                <a:cubicBezTo>
                  <a:pt x="317" y="137"/>
                  <a:pt x="318" y="143"/>
                  <a:pt x="319" y="150"/>
                </a:cubicBezTo>
                <a:cubicBezTo>
                  <a:pt x="322" y="170"/>
                  <a:pt x="322" y="170"/>
                  <a:pt x="322" y="170"/>
                </a:cubicBezTo>
                <a:cubicBezTo>
                  <a:pt x="328" y="209"/>
                  <a:pt x="328" y="209"/>
                  <a:pt x="328" y="209"/>
                </a:cubicBezTo>
                <a:cubicBezTo>
                  <a:pt x="330" y="223"/>
                  <a:pt x="332" y="236"/>
                  <a:pt x="334" y="250"/>
                </a:cubicBezTo>
                <a:cubicBezTo>
                  <a:pt x="335" y="256"/>
                  <a:pt x="335" y="263"/>
                  <a:pt x="336" y="270"/>
                </a:cubicBezTo>
                <a:cubicBezTo>
                  <a:pt x="337" y="277"/>
                  <a:pt x="338" y="286"/>
                  <a:pt x="339" y="295"/>
                </a:cubicBezTo>
                <a:cubicBezTo>
                  <a:pt x="340" y="309"/>
                  <a:pt x="342" y="321"/>
                  <a:pt x="344" y="333"/>
                </a:cubicBezTo>
                <a:cubicBezTo>
                  <a:pt x="345" y="335"/>
                  <a:pt x="345" y="338"/>
                  <a:pt x="345" y="341"/>
                </a:cubicBezTo>
                <a:cubicBezTo>
                  <a:pt x="339" y="337"/>
                  <a:pt x="333" y="333"/>
                  <a:pt x="326" y="329"/>
                </a:cubicBezTo>
                <a:cubicBezTo>
                  <a:pt x="320" y="324"/>
                  <a:pt x="314" y="320"/>
                  <a:pt x="308" y="315"/>
                </a:cubicBezTo>
                <a:cubicBezTo>
                  <a:pt x="298" y="308"/>
                  <a:pt x="298" y="308"/>
                  <a:pt x="298" y="308"/>
                </a:cubicBezTo>
                <a:cubicBezTo>
                  <a:pt x="289" y="301"/>
                  <a:pt x="289" y="301"/>
                  <a:pt x="289" y="301"/>
                </a:cubicBezTo>
                <a:cubicBezTo>
                  <a:pt x="277" y="292"/>
                  <a:pt x="263" y="284"/>
                  <a:pt x="250" y="276"/>
                </a:cubicBezTo>
                <a:cubicBezTo>
                  <a:pt x="243" y="271"/>
                  <a:pt x="237" y="267"/>
                  <a:pt x="230" y="263"/>
                </a:cubicBezTo>
                <a:cubicBezTo>
                  <a:pt x="224" y="259"/>
                  <a:pt x="217" y="254"/>
                  <a:pt x="210" y="250"/>
                </a:cubicBezTo>
                <a:cubicBezTo>
                  <a:pt x="204" y="246"/>
                  <a:pt x="197" y="242"/>
                  <a:pt x="191" y="238"/>
                </a:cubicBezTo>
                <a:cubicBezTo>
                  <a:pt x="184" y="234"/>
                  <a:pt x="177" y="230"/>
                  <a:pt x="170" y="226"/>
                </a:cubicBezTo>
                <a:cubicBezTo>
                  <a:pt x="163" y="222"/>
                  <a:pt x="157" y="219"/>
                  <a:pt x="150" y="215"/>
                </a:cubicBezTo>
                <a:cubicBezTo>
                  <a:pt x="143" y="211"/>
                  <a:pt x="136" y="208"/>
                  <a:pt x="129" y="205"/>
                </a:cubicBezTo>
                <a:cubicBezTo>
                  <a:pt x="125" y="203"/>
                  <a:pt x="122" y="201"/>
                  <a:pt x="119" y="200"/>
                </a:cubicBezTo>
                <a:cubicBezTo>
                  <a:pt x="116" y="199"/>
                  <a:pt x="116" y="199"/>
                  <a:pt x="116" y="199"/>
                </a:cubicBezTo>
                <a:cubicBezTo>
                  <a:pt x="115" y="198"/>
                  <a:pt x="114" y="197"/>
                  <a:pt x="113" y="197"/>
                </a:cubicBezTo>
                <a:cubicBezTo>
                  <a:pt x="113" y="197"/>
                  <a:pt x="113" y="197"/>
                  <a:pt x="113" y="197"/>
                </a:cubicBezTo>
                <a:cubicBezTo>
                  <a:pt x="113" y="197"/>
                  <a:pt x="112" y="198"/>
                  <a:pt x="111" y="199"/>
                </a:cubicBezTo>
                <a:cubicBezTo>
                  <a:pt x="110" y="201"/>
                  <a:pt x="110" y="203"/>
                  <a:pt x="111" y="204"/>
                </a:cubicBezTo>
                <a:cubicBezTo>
                  <a:pt x="147" y="225"/>
                  <a:pt x="147" y="225"/>
                  <a:pt x="147" y="225"/>
                </a:cubicBezTo>
                <a:cubicBezTo>
                  <a:pt x="159" y="232"/>
                  <a:pt x="171" y="240"/>
                  <a:pt x="183" y="248"/>
                </a:cubicBezTo>
                <a:cubicBezTo>
                  <a:pt x="188" y="253"/>
                  <a:pt x="194" y="257"/>
                  <a:pt x="200" y="261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53" y="298"/>
                  <a:pt x="253" y="298"/>
                  <a:pt x="253" y="298"/>
                </a:cubicBezTo>
                <a:cubicBezTo>
                  <a:pt x="265" y="307"/>
                  <a:pt x="277" y="315"/>
                  <a:pt x="288" y="324"/>
                </a:cubicBezTo>
                <a:cubicBezTo>
                  <a:pt x="294" y="328"/>
                  <a:pt x="300" y="333"/>
                  <a:pt x="306" y="337"/>
                </a:cubicBezTo>
                <a:cubicBezTo>
                  <a:pt x="311" y="342"/>
                  <a:pt x="319" y="349"/>
                  <a:pt x="327" y="355"/>
                </a:cubicBezTo>
                <a:cubicBezTo>
                  <a:pt x="335" y="361"/>
                  <a:pt x="342" y="366"/>
                  <a:pt x="349" y="372"/>
                </a:cubicBezTo>
                <a:cubicBezTo>
                  <a:pt x="348" y="374"/>
                  <a:pt x="347" y="376"/>
                  <a:pt x="346" y="378"/>
                </a:cubicBezTo>
                <a:cubicBezTo>
                  <a:pt x="338" y="382"/>
                  <a:pt x="330" y="385"/>
                  <a:pt x="322" y="389"/>
                </a:cubicBezTo>
                <a:cubicBezTo>
                  <a:pt x="305" y="397"/>
                  <a:pt x="289" y="405"/>
                  <a:pt x="272" y="413"/>
                </a:cubicBezTo>
                <a:cubicBezTo>
                  <a:pt x="255" y="420"/>
                  <a:pt x="238" y="426"/>
                  <a:pt x="221" y="432"/>
                </a:cubicBezTo>
                <a:cubicBezTo>
                  <a:pt x="204" y="439"/>
                  <a:pt x="187" y="447"/>
                  <a:pt x="170" y="454"/>
                </a:cubicBezTo>
                <a:cubicBezTo>
                  <a:pt x="153" y="461"/>
                  <a:pt x="136" y="468"/>
                  <a:pt x="119" y="475"/>
                </a:cubicBezTo>
                <a:cubicBezTo>
                  <a:pt x="102" y="482"/>
                  <a:pt x="85" y="490"/>
                  <a:pt x="69" y="497"/>
                </a:cubicBezTo>
                <a:cubicBezTo>
                  <a:pt x="52" y="505"/>
                  <a:pt x="35" y="512"/>
                  <a:pt x="19" y="521"/>
                </a:cubicBezTo>
                <a:cubicBezTo>
                  <a:pt x="15" y="523"/>
                  <a:pt x="11" y="525"/>
                  <a:pt x="7" y="527"/>
                </a:cubicBezTo>
                <a:cubicBezTo>
                  <a:pt x="6" y="528"/>
                  <a:pt x="5" y="528"/>
                  <a:pt x="4" y="529"/>
                </a:cubicBezTo>
                <a:cubicBezTo>
                  <a:pt x="3" y="529"/>
                  <a:pt x="1" y="530"/>
                  <a:pt x="1" y="530"/>
                </a:cubicBezTo>
                <a:cubicBezTo>
                  <a:pt x="0" y="531"/>
                  <a:pt x="0" y="532"/>
                  <a:pt x="1" y="533"/>
                </a:cubicBezTo>
                <a:cubicBezTo>
                  <a:pt x="1" y="535"/>
                  <a:pt x="3" y="536"/>
                  <a:pt x="4" y="536"/>
                </a:cubicBezTo>
                <a:cubicBezTo>
                  <a:pt x="4" y="536"/>
                  <a:pt x="5" y="536"/>
                  <a:pt x="5" y="536"/>
                </a:cubicBezTo>
                <a:cubicBezTo>
                  <a:pt x="36" y="523"/>
                  <a:pt x="66" y="509"/>
                  <a:pt x="97" y="499"/>
                </a:cubicBezTo>
                <a:cubicBezTo>
                  <a:pt x="106" y="496"/>
                  <a:pt x="114" y="493"/>
                  <a:pt x="122" y="490"/>
                </a:cubicBezTo>
                <a:cubicBezTo>
                  <a:pt x="130" y="487"/>
                  <a:pt x="138" y="484"/>
                  <a:pt x="146" y="481"/>
                </a:cubicBezTo>
                <a:cubicBezTo>
                  <a:pt x="161" y="475"/>
                  <a:pt x="177" y="469"/>
                  <a:pt x="193" y="463"/>
                </a:cubicBezTo>
                <a:cubicBezTo>
                  <a:pt x="209" y="457"/>
                  <a:pt x="226" y="451"/>
                  <a:pt x="242" y="445"/>
                </a:cubicBezTo>
                <a:cubicBezTo>
                  <a:pt x="250" y="442"/>
                  <a:pt x="258" y="439"/>
                  <a:pt x="266" y="436"/>
                </a:cubicBezTo>
                <a:cubicBezTo>
                  <a:pt x="274" y="433"/>
                  <a:pt x="286" y="429"/>
                  <a:pt x="297" y="425"/>
                </a:cubicBezTo>
                <a:cubicBezTo>
                  <a:pt x="310" y="421"/>
                  <a:pt x="322" y="416"/>
                  <a:pt x="333" y="411"/>
                </a:cubicBezTo>
                <a:cubicBezTo>
                  <a:pt x="327" y="426"/>
                  <a:pt x="322" y="441"/>
                  <a:pt x="316" y="455"/>
                </a:cubicBezTo>
                <a:cubicBezTo>
                  <a:pt x="311" y="467"/>
                  <a:pt x="307" y="479"/>
                  <a:pt x="302" y="491"/>
                </a:cubicBezTo>
                <a:cubicBezTo>
                  <a:pt x="297" y="503"/>
                  <a:pt x="293" y="515"/>
                  <a:pt x="288" y="527"/>
                </a:cubicBezTo>
                <a:cubicBezTo>
                  <a:pt x="276" y="559"/>
                  <a:pt x="276" y="559"/>
                  <a:pt x="276" y="559"/>
                </a:cubicBezTo>
                <a:cubicBezTo>
                  <a:pt x="263" y="592"/>
                  <a:pt x="263" y="592"/>
                  <a:pt x="263" y="592"/>
                </a:cubicBezTo>
                <a:cubicBezTo>
                  <a:pt x="256" y="608"/>
                  <a:pt x="256" y="608"/>
                  <a:pt x="256" y="608"/>
                </a:cubicBezTo>
                <a:cubicBezTo>
                  <a:pt x="250" y="624"/>
                  <a:pt x="250" y="624"/>
                  <a:pt x="250" y="624"/>
                </a:cubicBezTo>
                <a:cubicBezTo>
                  <a:pt x="237" y="657"/>
                  <a:pt x="237" y="657"/>
                  <a:pt x="237" y="657"/>
                </a:cubicBezTo>
                <a:cubicBezTo>
                  <a:pt x="223" y="689"/>
                  <a:pt x="223" y="689"/>
                  <a:pt x="223" y="689"/>
                </a:cubicBezTo>
                <a:cubicBezTo>
                  <a:pt x="218" y="700"/>
                  <a:pt x="212" y="712"/>
                  <a:pt x="209" y="725"/>
                </a:cubicBezTo>
                <a:cubicBezTo>
                  <a:pt x="208" y="728"/>
                  <a:pt x="207" y="732"/>
                  <a:pt x="209" y="736"/>
                </a:cubicBezTo>
                <a:cubicBezTo>
                  <a:pt x="210" y="739"/>
                  <a:pt x="211" y="741"/>
                  <a:pt x="213" y="743"/>
                </a:cubicBezTo>
                <a:cubicBezTo>
                  <a:pt x="214" y="745"/>
                  <a:pt x="216" y="747"/>
                  <a:pt x="219" y="748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3" y="748"/>
                  <a:pt x="225" y="747"/>
                  <a:pt x="226" y="745"/>
                </a:cubicBezTo>
                <a:cubicBezTo>
                  <a:pt x="230" y="741"/>
                  <a:pt x="233" y="736"/>
                  <a:pt x="236" y="732"/>
                </a:cubicBezTo>
                <a:cubicBezTo>
                  <a:pt x="246" y="712"/>
                  <a:pt x="246" y="712"/>
                  <a:pt x="246" y="712"/>
                </a:cubicBezTo>
                <a:cubicBezTo>
                  <a:pt x="249" y="705"/>
                  <a:pt x="253" y="698"/>
                  <a:pt x="256" y="691"/>
                </a:cubicBezTo>
                <a:cubicBezTo>
                  <a:pt x="259" y="684"/>
                  <a:pt x="262" y="677"/>
                  <a:pt x="265" y="671"/>
                </a:cubicBezTo>
                <a:cubicBezTo>
                  <a:pt x="269" y="660"/>
                  <a:pt x="273" y="650"/>
                  <a:pt x="277" y="639"/>
                </a:cubicBezTo>
                <a:cubicBezTo>
                  <a:pt x="281" y="629"/>
                  <a:pt x="285" y="618"/>
                  <a:pt x="290" y="608"/>
                </a:cubicBezTo>
                <a:cubicBezTo>
                  <a:pt x="302" y="577"/>
                  <a:pt x="302" y="577"/>
                  <a:pt x="302" y="577"/>
                </a:cubicBezTo>
                <a:cubicBezTo>
                  <a:pt x="311" y="553"/>
                  <a:pt x="321" y="529"/>
                  <a:pt x="330" y="505"/>
                </a:cubicBezTo>
                <a:cubicBezTo>
                  <a:pt x="333" y="497"/>
                  <a:pt x="337" y="489"/>
                  <a:pt x="339" y="482"/>
                </a:cubicBezTo>
                <a:cubicBezTo>
                  <a:pt x="348" y="458"/>
                  <a:pt x="348" y="458"/>
                  <a:pt x="348" y="458"/>
                </a:cubicBezTo>
                <a:cubicBezTo>
                  <a:pt x="352" y="449"/>
                  <a:pt x="355" y="441"/>
                  <a:pt x="358" y="432"/>
                </a:cubicBezTo>
                <a:cubicBezTo>
                  <a:pt x="359" y="438"/>
                  <a:pt x="360" y="444"/>
                  <a:pt x="361" y="450"/>
                </a:cubicBezTo>
                <a:cubicBezTo>
                  <a:pt x="364" y="471"/>
                  <a:pt x="368" y="491"/>
                  <a:pt x="372" y="512"/>
                </a:cubicBezTo>
                <a:cubicBezTo>
                  <a:pt x="382" y="568"/>
                  <a:pt x="382" y="568"/>
                  <a:pt x="382" y="568"/>
                </a:cubicBezTo>
                <a:cubicBezTo>
                  <a:pt x="392" y="623"/>
                  <a:pt x="392" y="623"/>
                  <a:pt x="392" y="623"/>
                </a:cubicBezTo>
                <a:cubicBezTo>
                  <a:pt x="398" y="651"/>
                  <a:pt x="398" y="651"/>
                  <a:pt x="398" y="651"/>
                </a:cubicBezTo>
                <a:cubicBezTo>
                  <a:pt x="399" y="661"/>
                  <a:pt x="401" y="672"/>
                  <a:pt x="404" y="682"/>
                </a:cubicBezTo>
                <a:cubicBezTo>
                  <a:pt x="405" y="685"/>
                  <a:pt x="406" y="688"/>
                  <a:pt x="410" y="690"/>
                </a:cubicBezTo>
                <a:cubicBezTo>
                  <a:pt x="412" y="691"/>
                  <a:pt x="415" y="692"/>
                  <a:pt x="418" y="693"/>
                </a:cubicBezTo>
                <a:cubicBezTo>
                  <a:pt x="419" y="693"/>
                  <a:pt x="421" y="693"/>
                  <a:pt x="422" y="693"/>
                </a:cubicBezTo>
                <a:cubicBezTo>
                  <a:pt x="423" y="693"/>
                  <a:pt x="424" y="693"/>
                  <a:pt x="425" y="693"/>
                </a:cubicBezTo>
                <a:cubicBezTo>
                  <a:pt x="428" y="692"/>
                  <a:pt x="429" y="690"/>
                  <a:pt x="430" y="688"/>
                </a:cubicBezTo>
                <a:cubicBezTo>
                  <a:pt x="431" y="683"/>
                  <a:pt x="431" y="679"/>
                  <a:pt x="431" y="674"/>
                </a:cubicBezTo>
                <a:cubicBezTo>
                  <a:pt x="429" y="662"/>
                  <a:pt x="429" y="650"/>
                  <a:pt x="427" y="638"/>
                </a:cubicBezTo>
                <a:cubicBezTo>
                  <a:pt x="426" y="632"/>
                  <a:pt x="425" y="626"/>
                  <a:pt x="423" y="620"/>
                </a:cubicBezTo>
                <a:cubicBezTo>
                  <a:pt x="418" y="593"/>
                  <a:pt x="418" y="593"/>
                  <a:pt x="418" y="593"/>
                </a:cubicBezTo>
                <a:cubicBezTo>
                  <a:pt x="413" y="566"/>
                  <a:pt x="413" y="566"/>
                  <a:pt x="413" y="566"/>
                </a:cubicBezTo>
                <a:cubicBezTo>
                  <a:pt x="408" y="540"/>
                  <a:pt x="408" y="540"/>
                  <a:pt x="408" y="540"/>
                </a:cubicBezTo>
                <a:cubicBezTo>
                  <a:pt x="404" y="519"/>
                  <a:pt x="401" y="499"/>
                  <a:pt x="398" y="478"/>
                </a:cubicBezTo>
                <a:cubicBezTo>
                  <a:pt x="393" y="452"/>
                  <a:pt x="389" y="425"/>
                  <a:pt x="384" y="399"/>
                </a:cubicBezTo>
                <a:cubicBezTo>
                  <a:pt x="386" y="401"/>
                  <a:pt x="389" y="402"/>
                  <a:pt x="391" y="404"/>
                </a:cubicBezTo>
                <a:cubicBezTo>
                  <a:pt x="402" y="414"/>
                  <a:pt x="413" y="423"/>
                  <a:pt x="425" y="432"/>
                </a:cubicBezTo>
                <a:cubicBezTo>
                  <a:pt x="436" y="441"/>
                  <a:pt x="447" y="450"/>
                  <a:pt x="458" y="459"/>
                </a:cubicBezTo>
                <a:cubicBezTo>
                  <a:pt x="476" y="473"/>
                  <a:pt x="493" y="487"/>
                  <a:pt x="511" y="501"/>
                </a:cubicBezTo>
                <a:cubicBezTo>
                  <a:pt x="527" y="513"/>
                  <a:pt x="543" y="526"/>
                  <a:pt x="558" y="539"/>
                </a:cubicBezTo>
                <a:cubicBezTo>
                  <a:pt x="566" y="545"/>
                  <a:pt x="574" y="552"/>
                  <a:pt x="582" y="558"/>
                </a:cubicBezTo>
                <a:cubicBezTo>
                  <a:pt x="590" y="565"/>
                  <a:pt x="598" y="571"/>
                  <a:pt x="605" y="577"/>
                </a:cubicBezTo>
                <a:cubicBezTo>
                  <a:pt x="629" y="597"/>
                  <a:pt x="629" y="597"/>
                  <a:pt x="629" y="597"/>
                </a:cubicBezTo>
                <a:cubicBezTo>
                  <a:pt x="637" y="604"/>
                  <a:pt x="646" y="612"/>
                  <a:pt x="655" y="618"/>
                </a:cubicBezTo>
                <a:cubicBezTo>
                  <a:pt x="657" y="619"/>
                  <a:pt x="660" y="621"/>
                  <a:pt x="663" y="621"/>
                </a:cubicBezTo>
                <a:cubicBezTo>
                  <a:pt x="664" y="621"/>
                  <a:pt x="664" y="621"/>
                  <a:pt x="665" y="621"/>
                </a:cubicBezTo>
                <a:cubicBezTo>
                  <a:pt x="668" y="620"/>
                  <a:pt x="670" y="620"/>
                  <a:pt x="673" y="619"/>
                </a:cubicBezTo>
                <a:cubicBezTo>
                  <a:pt x="675" y="618"/>
                  <a:pt x="678" y="617"/>
                  <a:pt x="679" y="615"/>
                </a:cubicBezTo>
                <a:cubicBezTo>
                  <a:pt x="681" y="612"/>
                  <a:pt x="680" y="609"/>
                  <a:pt x="679" y="607"/>
                </a:cubicBezTo>
                <a:cubicBezTo>
                  <a:pt x="677" y="602"/>
                  <a:pt x="674" y="599"/>
                  <a:pt x="670" y="595"/>
                </a:cubicBezTo>
                <a:cubicBezTo>
                  <a:pt x="661" y="586"/>
                  <a:pt x="652" y="576"/>
                  <a:pt x="642" y="568"/>
                </a:cubicBezTo>
                <a:cubicBezTo>
                  <a:pt x="637" y="563"/>
                  <a:pt x="632" y="559"/>
                  <a:pt x="627" y="555"/>
                </a:cubicBezTo>
                <a:cubicBezTo>
                  <a:pt x="620" y="549"/>
                  <a:pt x="612" y="543"/>
                  <a:pt x="604" y="536"/>
                </a:cubicBezTo>
                <a:cubicBezTo>
                  <a:pt x="581" y="518"/>
                  <a:pt x="581" y="518"/>
                  <a:pt x="581" y="518"/>
                </a:cubicBezTo>
                <a:cubicBezTo>
                  <a:pt x="559" y="500"/>
                  <a:pt x="559" y="500"/>
                  <a:pt x="559" y="500"/>
                </a:cubicBezTo>
                <a:cubicBezTo>
                  <a:pt x="550" y="492"/>
                  <a:pt x="541" y="485"/>
                  <a:pt x="532" y="478"/>
                </a:cubicBezTo>
                <a:cubicBezTo>
                  <a:pt x="524" y="471"/>
                  <a:pt x="515" y="464"/>
                  <a:pt x="506" y="457"/>
                </a:cubicBezTo>
                <a:cubicBezTo>
                  <a:pt x="483" y="439"/>
                  <a:pt x="461" y="421"/>
                  <a:pt x="437" y="403"/>
                </a:cubicBezTo>
                <a:cubicBezTo>
                  <a:pt x="421" y="391"/>
                  <a:pt x="421" y="391"/>
                  <a:pt x="421" y="391"/>
                </a:cubicBezTo>
                <a:cubicBezTo>
                  <a:pt x="417" y="388"/>
                  <a:pt x="413" y="385"/>
                  <a:pt x="408" y="382"/>
                </a:cubicBezTo>
                <a:cubicBezTo>
                  <a:pt x="433" y="373"/>
                  <a:pt x="458" y="363"/>
                  <a:pt x="482" y="353"/>
                </a:cubicBezTo>
                <a:cubicBezTo>
                  <a:pt x="507" y="343"/>
                  <a:pt x="531" y="332"/>
                  <a:pt x="556" y="322"/>
                </a:cubicBezTo>
                <a:cubicBezTo>
                  <a:pt x="578" y="312"/>
                  <a:pt x="600" y="302"/>
                  <a:pt x="622" y="293"/>
                </a:cubicBezTo>
                <a:cubicBezTo>
                  <a:pt x="644" y="283"/>
                  <a:pt x="666" y="273"/>
                  <a:pt x="688" y="263"/>
                </a:cubicBezTo>
                <a:cubicBezTo>
                  <a:pt x="699" y="258"/>
                  <a:pt x="709" y="253"/>
                  <a:pt x="720" y="248"/>
                </a:cubicBezTo>
                <a:cubicBezTo>
                  <a:pt x="732" y="243"/>
                  <a:pt x="745" y="238"/>
                  <a:pt x="756" y="231"/>
                </a:cubicBezTo>
                <a:cubicBezTo>
                  <a:pt x="759" y="229"/>
                  <a:pt x="763" y="227"/>
                  <a:pt x="765" y="222"/>
                </a:cubicBezTo>
                <a:cubicBezTo>
                  <a:pt x="765" y="220"/>
                  <a:pt x="766" y="217"/>
                  <a:pt x="766" y="214"/>
                </a:cubicBezTo>
                <a:cubicBezTo>
                  <a:pt x="767" y="212"/>
                  <a:pt x="767" y="209"/>
                  <a:pt x="765" y="207"/>
                </a:cubicBezTo>
                <a:cubicBezTo>
                  <a:pt x="764" y="204"/>
                  <a:pt x="760" y="204"/>
                  <a:pt x="758" y="204"/>
                </a:cubicBezTo>
                <a:cubicBezTo>
                  <a:pt x="758" y="204"/>
                  <a:pt x="758" y="204"/>
                  <a:pt x="758" y="204"/>
                </a:cubicBezTo>
                <a:cubicBezTo>
                  <a:pt x="752" y="204"/>
                  <a:pt x="746" y="206"/>
                  <a:pt x="741" y="208"/>
                </a:cubicBezTo>
                <a:cubicBezTo>
                  <a:pt x="727" y="213"/>
                  <a:pt x="712" y="218"/>
                  <a:pt x="698" y="224"/>
                </a:cubicBezTo>
                <a:cubicBezTo>
                  <a:pt x="691" y="227"/>
                  <a:pt x="684" y="231"/>
                  <a:pt x="677" y="234"/>
                </a:cubicBezTo>
                <a:cubicBezTo>
                  <a:pt x="666" y="239"/>
                  <a:pt x="656" y="243"/>
                  <a:pt x="645" y="248"/>
                </a:cubicBezTo>
                <a:cubicBezTo>
                  <a:pt x="635" y="253"/>
                  <a:pt x="624" y="258"/>
                  <a:pt x="614" y="262"/>
                </a:cubicBezTo>
                <a:cubicBezTo>
                  <a:pt x="582" y="276"/>
                  <a:pt x="582" y="276"/>
                  <a:pt x="582" y="276"/>
                </a:cubicBezTo>
                <a:cubicBezTo>
                  <a:pt x="558" y="287"/>
                  <a:pt x="534" y="297"/>
                  <a:pt x="509" y="308"/>
                </a:cubicBezTo>
                <a:cubicBezTo>
                  <a:pt x="478" y="321"/>
                  <a:pt x="446" y="334"/>
                  <a:pt x="415" y="347"/>
                </a:cubicBezTo>
                <a:cubicBezTo>
                  <a:pt x="407" y="350"/>
                  <a:pt x="400" y="353"/>
                  <a:pt x="393" y="357"/>
                </a:cubicBezTo>
                <a:cubicBezTo>
                  <a:pt x="389" y="358"/>
                  <a:pt x="386" y="360"/>
                  <a:pt x="382" y="362"/>
                </a:cubicBezTo>
                <a:cubicBezTo>
                  <a:pt x="384" y="355"/>
                  <a:pt x="386" y="349"/>
                  <a:pt x="388" y="343"/>
                </a:cubicBezTo>
                <a:cubicBezTo>
                  <a:pt x="391" y="334"/>
                  <a:pt x="393" y="326"/>
                  <a:pt x="396" y="317"/>
                </a:cubicBezTo>
                <a:cubicBezTo>
                  <a:pt x="401" y="300"/>
                  <a:pt x="405" y="283"/>
                  <a:pt x="410" y="266"/>
                </a:cubicBezTo>
                <a:cubicBezTo>
                  <a:pt x="413" y="257"/>
                  <a:pt x="416" y="249"/>
                  <a:pt x="419" y="240"/>
                </a:cubicBezTo>
                <a:cubicBezTo>
                  <a:pt x="422" y="232"/>
                  <a:pt x="425" y="224"/>
                  <a:pt x="428" y="215"/>
                </a:cubicBezTo>
                <a:cubicBezTo>
                  <a:pt x="434" y="199"/>
                  <a:pt x="438" y="181"/>
                  <a:pt x="443" y="16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63" y="95"/>
                  <a:pt x="467" y="78"/>
                  <a:pt x="471" y="61"/>
                </a:cubicBezTo>
                <a:cubicBezTo>
                  <a:pt x="473" y="52"/>
                  <a:pt x="475" y="43"/>
                  <a:pt x="477" y="35"/>
                </a:cubicBezTo>
                <a:cubicBezTo>
                  <a:pt x="478" y="30"/>
                  <a:pt x="479" y="26"/>
                  <a:pt x="480" y="22"/>
                </a:cubicBezTo>
                <a:cubicBezTo>
                  <a:pt x="481" y="18"/>
                  <a:pt x="481" y="18"/>
                  <a:pt x="481" y="18"/>
                </a:cubicBezTo>
                <a:cubicBezTo>
                  <a:pt x="481" y="17"/>
                  <a:pt x="481" y="16"/>
                  <a:pt x="481" y="15"/>
                </a:cubicBezTo>
                <a:cubicBezTo>
                  <a:pt x="482" y="13"/>
                  <a:pt x="483" y="11"/>
                  <a:pt x="483" y="9"/>
                </a:cubicBezTo>
                <a:cubicBezTo>
                  <a:pt x="483" y="8"/>
                  <a:pt x="483" y="7"/>
                  <a:pt x="483" y="6"/>
                </a:cubicBezTo>
                <a:cubicBezTo>
                  <a:pt x="484" y="5"/>
                  <a:pt x="483" y="4"/>
                  <a:pt x="483" y="3"/>
                </a:cubicBezTo>
                <a:cubicBezTo>
                  <a:pt x="483" y="2"/>
                  <a:pt x="483" y="2"/>
                  <a:pt x="482" y="1"/>
                </a:cubicBezTo>
                <a:cubicBezTo>
                  <a:pt x="482" y="0"/>
                  <a:pt x="481" y="0"/>
                  <a:pt x="481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 dirty="0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602538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(Image)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5763" y="366713"/>
            <a:ext cx="4590000" cy="221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 bwMode="ltGray">
          <a:xfrm>
            <a:off x="5334000" y="0"/>
            <a:ext cx="6858000" cy="6858000"/>
          </a:xfrm>
          <a:solidFill>
            <a:schemeClr val="accent2"/>
          </a:solidFill>
        </p:spPr>
        <p:txBody>
          <a:bodyPr>
            <a:normAutofit/>
          </a:bodyPr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GB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385763" y="1501966"/>
            <a:ext cx="4590000" cy="2387188"/>
          </a:xfrm>
        </p:spPr>
        <p:txBody>
          <a:bodyPr>
            <a:noAutofit/>
          </a:bodyPr>
          <a:lstStyle>
            <a:lvl1pPr marL="0" indent="0">
              <a:lnSpc>
                <a:spcPct val="110000"/>
              </a:lnSpc>
              <a:buNone/>
              <a:defRPr sz="3000">
                <a:solidFill>
                  <a:srgbClr val="A9A9A9"/>
                </a:solidFill>
              </a:defRPr>
            </a:lvl1pPr>
            <a:lvl2pPr marL="0" indent="0">
              <a:lnSpc>
                <a:spcPct val="110000"/>
              </a:lnSpc>
              <a:spcBef>
                <a:spcPts val="0"/>
              </a:spcBef>
              <a:buNone/>
              <a:defRPr sz="3000">
                <a:solidFill>
                  <a:schemeClr val="tx2"/>
                </a:solidFill>
              </a:defRPr>
            </a:lvl2pPr>
            <a:lvl3pPr marL="0" indent="0">
              <a:lnSpc>
                <a:spcPct val="110000"/>
              </a:lnSpc>
              <a:spcBef>
                <a:spcPts val="4800"/>
              </a:spcBef>
              <a:buNone/>
              <a:defRPr sz="1100">
                <a:solidFill>
                  <a:schemeClr val="tx2"/>
                </a:solidFill>
              </a:defRPr>
            </a:lvl3pPr>
            <a:lvl4pPr marL="0" indent="0">
              <a:lnSpc>
                <a:spcPct val="110000"/>
              </a:lnSpc>
              <a:spcBef>
                <a:spcPts val="0"/>
              </a:spcBef>
              <a:buNone/>
              <a:defRPr sz="1100">
                <a:solidFill>
                  <a:schemeClr val="tx2"/>
                </a:solidFill>
              </a:defRPr>
            </a:lvl4pPr>
            <a:lvl5pPr marL="0" indent="0">
              <a:lnSpc>
                <a:spcPct val="110000"/>
              </a:lnSpc>
              <a:spcBef>
                <a:spcPts val="0"/>
              </a:spcBef>
              <a:buNone/>
              <a:defRPr sz="11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Section number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84576197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(No Image)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5763" y="365127"/>
            <a:ext cx="4590000" cy="221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385763" y="1501966"/>
            <a:ext cx="4590000" cy="2387188"/>
          </a:xfrm>
        </p:spPr>
        <p:txBody>
          <a:bodyPr>
            <a:noAutofit/>
          </a:bodyPr>
          <a:lstStyle>
            <a:lvl1pPr marL="0" indent="0">
              <a:lnSpc>
                <a:spcPct val="110000"/>
              </a:lnSpc>
              <a:buNone/>
              <a:defRPr sz="3000">
                <a:solidFill>
                  <a:srgbClr val="A9A9A9"/>
                </a:solidFill>
              </a:defRPr>
            </a:lvl1pPr>
            <a:lvl2pPr marL="0" indent="0">
              <a:lnSpc>
                <a:spcPct val="110000"/>
              </a:lnSpc>
              <a:spcBef>
                <a:spcPts val="0"/>
              </a:spcBef>
              <a:buNone/>
              <a:defRPr sz="3000">
                <a:solidFill>
                  <a:schemeClr val="tx2"/>
                </a:solidFill>
              </a:defRPr>
            </a:lvl2pPr>
            <a:lvl3pPr marL="0" indent="0">
              <a:lnSpc>
                <a:spcPct val="110000"/>
              </a:lnSpc>
              <a:spcBef>
                <a:spcPts val="4800"/>
              </a:spcBef>
              <a:buNone/>
              <a:defRPr sz="1100">
                <a:solidFill>
                  <a:schemeClr val="tx2"/>
                </a:solidFill>
              </a:defRPr>
            </a:lvl3pPr>
            <a:lvl4pPr marL="0" indent="0">
              <a:lnSpc>
                <a:spcPct val="110000"/>
              </a:lnSpc>
              <a:spcBef>
                <a:spcPts val="0"/>
              </a:spcBef>
              <a:buNone/>
              <a:defRPr sz="1100">
                <a:solidFill>
                  <a:schemeClr val="tx2"/>
                </a:solidFill>
              </a:defRPr>
            </a:lvl4pPr>
            <a:lvl5pPr marL="0" indent="0">
              <a:lnSpc>
                <a:spcPct val="110000"/>
              </a:lnSpc>
              <a:spcBef>
                <a:spcPts val="0"/>
              </a:spcBef>
              <a:buNone/>
              <a:defRPr sz="11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Section number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29669727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Yellow)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14475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62482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Blue)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514475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662263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Purple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514475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282008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Orange)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514475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549983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duction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514475"/>
            <a:ext cx="8100000" cy="4162669"/>
          </a:xfrm>
        </p:spPr>
        <p:txBody>
          <a:bodyPr>
            <a:noAutofit/>
          </a:bodyPr>
          <a:lstStyle>
            <a:lvl1pPr marL="315905" indent="-315905">
              <a:defRPr sz="2600"/>
            </a:lvl1pPr>
            <a:lvl2pPr marL="668322" indent="-352417">
              <a:spcBef>
                <a:spcPts val="800"/>
              </a:spcBef>
              <a:defRPr sz="2600"/>
            </a:lvl2pPr>
            <a:lvl3pPr marL="668322" indent="-352417">
              <a:spcBef>
                <a:spcPts val="800"/>
              </a:spcBef>
              <a:defRPr sz="2600"/>
            </a:lvl3pPr>
            <a:lvl4pPr marL="668322" indent="-352417">
              <a:spcBef>
                <a:spcPts val="800"/>
              </a:spcBef>
              <a:defRPr sz="2600"/>
            </a:lvl4pPr>
            <a:lvl5pPr marL="668322" indent="-352417">
              <a:spcBef>
                <a:spcPts val="800"/>
              </a:spcBef>
              <a:defRPr sz="26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224980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514475"/>
            <a:ext cx="9000000" cy="413922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</p:spTree>
    <p:extLst>
      <p:ext uri="{BB962C8B-B14F-4D97-AF65-F5344CB8AC3E}">
        <p14:creationId xmlns:p14="http://schemas.microsoft.com/office/powerpoint/2010/main" val="1978435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85763" y="1514475"/>
            <a:ext cx="5148456" cy="1914525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85763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4" name="Picture 1573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6123407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514475"/>
            <a:ext cx="5607050" cy="413922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idx="14"/>
          </p:nvPr>
        </p:nvSpPr>
        <p:spPr>
          <a:xfrm>
            <a:off x="6203951" y="1512278"/>
            <a:ext cx="5580063" cy="413922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98525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514475"/>
            <a:ext cx="5580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4"/>
          </p:nvPr>
        </p:nvSpPr>
        <p:spPr>
          <a:xfrm>
            <a:off x="6203033" y="1520043"/>
            <a:ext cx="5580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367940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5763" y="366713"/>
            <a:ext cx="5598059" cy="221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514475"/>
            <a:ext cx="560705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5605463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 bwMode="ltGray">
          <a:xfrm>
            <a:off x="6203949" y="0"/>
            <a:ext cx="5988051" cy="6858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9207036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S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5763" y="365127"/>
            <a:ext cx="5598059" cy="221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514475"/>
            <a:ext cx="560705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5605463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 bwMode="ltGray">
          <a:xfrm>
            <a:off x="7154060" y="0"/>
            <a:ext cx="5040000" cy="6858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9617449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3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0828" y="1514475"/>
            <a:ext cx="3654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4"/>
          </p:nvPr>
        </p:nvSpPr>
        <p:spPr>
          <a:xfrm>
            <a:off x="4259263" y="1514475"/>
            <a:ext cx="3654000" cy="4137027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idx="15"/>
          </p:nvPr>
        </p:nvSpPr>
        <p:spPr>
          <a:xfrm>
            <a:off x="8134350" y="1514475"/>
            <a:ext cx="3649663" cy="4137027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739967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514475"/>
            <a:ext cx="3654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4"/>
          </p:nvPr>
        </p:nvSpPr>
        <p:spPr>
          <a:xfrm>
            <a:off x="4259263" y="1514475"/>
            <a:ext cx="7524751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72913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3 Columns &amp; 2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-1" y="3429000"/>
            <a:ext cx="12192001" cy="3429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1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3598223"/>
            <a:ext cx="3654000" cy="205327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4"/>
          </p:nvPr>
        </p:nvSpPr>
        <p:spPr>
          <a:xfrm>
            <a:off x="4259263" y="3598223"/>
            <a:ext cx="3654000" cy="205327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idx="15"/>
          </p:nvPr>
        </p:nvSpPr>
        <p:spPr>
          <a:xfrm>
            <a:off x="8147812" y="3598223"/>
            <a:ext cx="3654000" cy="205327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idx="16"/>
          </p:nvPr>
        </p:nvSpPr>
        <p:spPr>
          <a:xfrm>
            <a:off x="385763" y="1514475"/>
            <a:ext cx="3654000" cy="1762415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6108000" y="4536"/>
            <a:ext cx="3042000" cy="3420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GB" dirty="0"/>
          </a:p>
        </p:txBody>
      </p:sp>
      <p:sp>
        <p:nvSpPr>
          <p:cNvPr id="14" name="Content Placeholder 2"/>
          <p:cNvSpPr>
            <a:spLocks noGrp="1"/>
          </p:cNvSpPr>
          <p:nvPr>
            <p:ph idx="18"/>
          </p:nvPr>
        </p:nvSpPr>
        <p:spPr>
          <a:xfrm>
            <a:off x="4259263" y="1514475"/>
            <a:ext cx="1731963" cy="1762415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6" name="Picture Placeholder 8"/>
          <p:cNvSpPr>
            <a:spLocks noGrp="1"/>
          </p:cNvSpPr>
          <p:nvPr>
            <p:ph type="pic" sz="quarter" idx="19"/>
          </p:nvPr>
        </p:nvSpPr>
        <p:spPr>
          <a:xfrm>
            <a:off x="9150000" y="4536"/>
            <a:ext cx="3042000" cy="3420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GB" dirty="0"/>
          </a:p>
        </p:txBody>
      </p:sp>
      <p:pic>
        <p:nvPicPr>
          <p:cNvPr id="17" name="Picture 16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Rectangle 17"/>
          <p:cNvSpPr/>
          <p:nvPr userDrawn="1"/>
        </p:nvSpPr>
        <p:spPr>
          <a:xfrm>
            <a:off x="-1" y="3429000"/>
            <a:ext cx="12192001" cy="3429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1" dirty="0"/>
          </a:p>
        </p:txBody>
      </p:sp>
      <p:pic>
        <p:nvPicPr>
          <p:cNvPr id="19" name="Picture 18"/>
          <p:cNvPicPr/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4410453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4 Columns &amp;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273635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5"/>
          </p:nvPr>
        </p:nvSpPr>
        <p:spPr>
          <a:xfrm>
            <a:off x="383926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9093659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idx="17"/>
          </p:nvPr>
        </p:nvSpPr>
        <p:spPr>
          <a:xfrm>
            <a:off x="6203950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384175" y="1514474"/>
            <a:ext cx="2717800" cy="1914525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GB" dirty="0"/>
          </a:p>
        </p:txBody>
      </p:sp>
      <p:sp>
        <p:nvSpPr>
          <p:cNvPr id="16" name="Picture Placeholder 13"/>
          <p:cNvSpPr>
            <a:spLocks noGrp="1"/>
          </p:cNvSpPr>
          <p:nvPr>
            <p:ph type="pic" sz="quarter" idx="19"/>
          </p:nvPr>
        </p:nvSpPr>
        <p:spPr>
          <a:xfrm>
            <a:off x="3273425" y="1514474"/>
            <a:ext cx="2717800" cy="1914525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GB" dirty="0"/>
          </a:p>
        </p:txBody>
      </p:sp>
      <p:sp>
        <p:nvSpPr>
          <p:cNvPr id="17" name="Picture Placeholder 13"/>
          <p:cNvSpPr>
            <a:spLocks noGrp="1"/>
          </p:cNvSpPr>
          <p:nvPr>
            <p:ph type="pic" sz="quarter" idx="20"/>
          </p:nvPr>
        </p:nvSpPr>
        <p:spPr>
          <a:xfrm>
            <a:off x="6203951" y="1514474"/>
            <a:ext cx="2717800" cy="1914525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GB" dirty="0"/>
          </a:p>
        </p:txBody>
      </p:sp>
      <p:sp>
        <p:nvSpPr>
          <p:cNvPr id="18" name="Picture Placeholder 13"/>
          <p:cNvSpPr>
            <a:spLocks noGrp="1"/>
          </p:cNvSpPr>
          <p:nvPr>
            <p:ph type="pic" sz="quarter" idx="21"/>
          </p:nvPr>
        </p:nvSpPr>
        <p:spPr>
          <a:xfrm>
            <a:off x="9093659" y="1514474"/>
            <a:ext cx="2717800" cy="1914525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dirty="0" smtClean="0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4479017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</p:spTree>
    <p:extLst>
      <p:ext uri="{BB962C8B-B14F-4D97-AF65-F5344CB8AC3E}">
        <p14:creationId xmlns:p14="http://schemas.microsoft.com/office/powerpoint/2010/main" val="288995891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282633" y="6059978"/>
            <a:ext cx="1330036" cy="581891"/>
          </a:xfrm>
          <a:prstGeom prst="rect">
            <a:avLst/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16289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</p:grpSp>
      <p:pic>
        <p:nvPicPr>
          <p:cNvPr id="799" name="Picture 79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85762" y="1514475"/>
            <a:ext cx="5126895" cy="1914525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85763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5" name="Picture 1584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3148154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514475"/>
            <a:ext cx="4680000" cy="4078288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spcBef>
                <a:spcPts val="200"/>
              </a:spcBef>
              <a:buFontTx/>
              <a:buNone/>
              <a:defRPr sz="1400" b="0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2pPr>
            <a:lvl3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3pPr>
            <a:lvl4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4pPr>
            <a:lvl5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043907"/>
            <a:ext cx="1930717" cy="43068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043907"/>
            <a:ext cx="1930717" cy="430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039404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3658518-855F-4476-80B4-B06EB51D8D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37C7587F-3C7A-45CC-8065-DEE15E0B7DC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A01B1A5-3584-46B7-A7F1-77686F979E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2E4EB1A-EE16-46DA-AD11-2189D2CCFF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E25EDE3A-0E5A-4066-B148-30FBA34737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174775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CE5DDF7-26CA-41D7-809B-9D227AC695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264985F-50E4-454B-A37F-3BB93CC1D6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634CAB3-518D-4C00-A7AA-C53807C904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5B44F0D-A314-453C-A038-D4549CB6E4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F35459B-BC82-4921-B091-74F8748B26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54397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F24C8AC-32BA-4F42-98DB-568E333F63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92CC672C-54D1-479B-A809-7E194EA8D31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2FCDB0A4-BFC9-4AC2-8157-3F9337B7D8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DAF35BA-BEDD-4D68-A9D4-FF280F67B8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F8DE153-EE8B-4858-BD75-B758F067A1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71210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CB1F7150-04E0-4A1B-AFBA-CDAF364CE0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73865F27-DA0C-44B8-ADA5-BB60891AC96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AF658499-2C89-444C-8450-DDD8982A7EF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75D1F88E-7294-4B6B-937B-0E9EBF7AFF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2CEC1123-AC6F-48E5-A93E-48597364B4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668B1F6-599D-478A-AFC3-B52972660F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363286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B06CBBE-2E05-4BEF-86C7-FC28A4E209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A915E58E-7FFF-4703-969B-81FFA08DDD3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615A35D9-462A-439B-94A3-630888BBC7A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DEA5B1A7-6D7B-49F3-9368-5BF3B1A828D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4980F623-6EFC-4B7A-A153-223BC8E6B66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6FE76541-3A0B-4F6A-95C2-1CBC16A8EF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9D5D600D-A9C7-47AB-8BF4-AC2BF87055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F4D633AC-3E9A-4866-9C08-0393405941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619416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D69EFB0-54C9-4AD7-819E-03E556CCCF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F209345-16CD-4A38-8094-6BE774FF97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20305F63-8DA1-4F68-85EE-E5B6800422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B5C833B0-DA4D-4E38-8567-E088D2CBE8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119263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1B28026-A4F2-4C5E-842E-840B5E39AF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47637BEE-A7D2-4FE8-9C81-00F3EC4133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8B01CB3-983A-4D32-BA30-2646907866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49824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8CAF698-81EB-4ECA-BEB9-54A19F1B98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B509675-A2D4-415D-8A73-2EC2728FD3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A649CC77-51B6-401F-A0D4-A41F7BDC888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B47D55AE-6905-40C6-853B-C4C9719DF0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CF597133-A73C-45FD-940F-3802FA9AD1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96431F5-B217-4AA4-9A93-B05EDBD403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765707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26FF843-DE9D-414D-B0A3-5D2F7803E8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21CF807-4780-47DA-BBFD-75B56A29E36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589C5CED-93DE-41AA-98F9-791EA6A4A6E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4F92B6C9-9F53-4AFD-B5D7-7783BAB819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B4AD973B-F078-45EF-BE70-ACDC33534A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87924BF4-9505-46B4-B54C-75DD68A579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624532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</p:grpSp>
      <p:pic>
        <p:nvPicPr>
          <p:cNvPr id="799" name="Picture 79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85763" y="1514475"/>
            <a:ext cx="5148456" cy="1914525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85763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7" name="Picture 1576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419627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E30C4F6-29FB-461C-B5EA-05AD388B4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1EA45433-CCC1-45A0-8223-D6736AF6D22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8A8B572-02F6-45B7-9032-40169223DD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27B12A81-95D0-473C-B22E-4A1F9C542F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53EECB8-C3C7-4F16-8F7B-AC55002608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150275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1A04F631-0D77-4C85-8070-E7B089A3F00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D32B0959-46F0-4B9C-B456-9B1803E8358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087B573E-7F93-4685-B672-1CAA06C88B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57264DD-2199-4739-8643-87A1AEEE71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215F263F-6370-43F8-AAB4-FC53525674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25096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ello.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63662E-2D7B-44F5-96C5-9C0B099885EB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972983" y="2392167"/>
            <a:ext cx="6790301" cy="1829104"/>
          </a:xfrm>
        </p:spPr>
        <p:txBody>
          <a:bodyPr>
            <a:normAutofit/>
          </a:bodyPr>
          <a:lstStyle>
            <a:lvl1pPr marL="0" indent="0" algn="r">
              <a:buFontTx/>
              <a:buNone/>
              <a:defRPr sz="9600" b="1" spc="-200" baseline="0">
                <a:solidFill>
                  <a:schemeClr val="bg2"/>
                </a:solidFill>
              </a:defRPr>
            </a:lvl1pPr>
            <a:lvl2pPr marL="0" indent="0">
              <a:buFontTx/>
              <a:buNone/>
              <a:defRPr>
                <a:solidFill>
                  <a:schemeClr val="bg2"/>
                </a:solidFill>
              </a:defRPr>
            </a:lvl2pPr>
            <a:lvl3pPr marL="0" indent="0">
              <a:buFontTx/>
              <a:buNone/>
              <a:defRPr>
                <a:solidFill>
                  <a:schemeClr val="bg2"/>
                </a:solidFill>
              </a:defRPr>
            </a:lvl3pPr>
            <a:lvl4pPr marL="0" indent="0">
              <a:buFontTx/>
              <a:buNone/>
              <a:defRPr>
                <a:solidFill>
                  <a:schemeClr val="bg2"/>
                </a:solidFill>
              </a:defRPr>
            </a:lvl4pPr>
            <a:lvl5pPr marL="0" indent="0">
              <a:buFontTx/>
              <a:buNone/>
              <a:defRPr>
                <a:solidFill>
                  <a:schemeClr val="bg2"/>
                </a:solidFill>
              </a:defRPr>
            </a:lvl5pPr>
          </a:lstStyle>
          <a:p>
            <a:pPr lvl="0"/>
            <a:r>
              <a:rPr lang="en-US" dirty="0"/>
              <a:t>Message.</a:t>
            </a:r>
          </a:p>
        </p:txBody>
      </p:sp>
      <p:sp>
        <p:nvSpPr>
          <p:cNvPr id="13" name="Freeform 19"/>
          <p:cNvSpPr>
            <a:spLocks/>
          </p:cNvSpPr>
          <p:nvPr/>
        </p:nvSpPr>
        <p:spPr bwMode="auto">
          <a:xfrm rot="1470013" flipH="1">
            <a:off x="7652229" y="290785"/>
            <a:ext cx="3815259" cy="4926791"/>
          </a:xfrm>
          <a:custGeom>
            <a:avLst/>
            <a:gdLst>
              <a:gd name="T0" fmla="*/ 279 w 717"/>
              <a:gd name="T1" fmla="*/ 41 h 925"/>
              <a:gd name="T2" fmla="*/ 269 w 717"/>
              <a:gd name="T3" fmla="*/ 345 h 925"/>
              <a:gd name="T4" fmla="*/ 248 w 717"/>
              <a:gd name="T5" fmla="*/ 332 h 925"/>
              <a:gd name="T6" fmla="*/ 241 w 717"/>
              <a:gd name="T7" fmla="*/ 127 h 925"/>
              <a:gd name="T8" fmla="*/ 189 w 717"/>
              <a:gd name="T9" fmla="*/ 84 h 925"/>
              <a:gd name="T10" fmla="*/ 138 w 717"/>
              <a:gd name="T11" fmla="*/ 127 h 925"/>
              <a:gd name="T12" fmla="*/ 135 w 717"/>
              <a:gd name="T13" fmla="*/ 453 h 925"/>
              <a:gd name="T14" fmla="*/ 114 w 717"/>
              <a:gd name="T15" fmla="*/ 442 h 925"/>
              <a:gd name="T16" fmla="*/ 56 w 717"/>
              <a:gd name="T17" fmla="*/ 176 h 925"/>
              <a:gd name="T18" fmla="*/ 4 w 717"/>
              <a:gd name="T19" fmla="*/ 453 h 925"/>
              <a:gd name="T20" fmla="*/ 232 w 717"/>
              <a:gd name="T21" fmla="*/ 924 h 925"/>
              <a:gd name="T22" fmla="*/ 293 w 717"/>
              <a:gd name="T23" fmla="*/ 925 h 925"/>
              <a:gd name="T24" fmla="*/ 286 w 717"/>
              <a:gd name="T25" fmla="*/ 918 h 925"/>
              <a:gd name="T26" fmla="*/ 38 w 717"/>
              <a:gd name="T27" fmla="*/ 746 h 925"/>
              <a:gd name="T28" fmla="*/ 20 w 717"/>
              <a:gd name="T29" fmla="*/ 394 h 925"/>
              <a:gd name="T30" fmla="*/ 45 w 717"/>
              <a:gd name="T31" fmla="*/ 195 h 925"/>
              <a:gd name="T32" fmla="*/ 85 w 717"/>
              <a:gd name="T33" fmla="*/ 219 h 925"/>
              <a:gd name="T34" fmla="*/ 118 w 717"/>
              <a:gd name="T35" fmla="*/ 472 h 925"/>
              <a:gd name="T36" fmla="*/ 130 w 717"/>
              <a:gd name="T37" fmla="*/ 473 h 925"/>
              <a:gd name="T38" fmla="*/ 160 w 717"/>
              <a:gd name="T39" fmla="*/ 433 h 925"/>
              <a:gd name="T40" fmla="*/ 158 w 717"/>
              <a:gd name="T41" fmla="*/ 127 h 925"/>
              <a:gd name="T42" fmla="*/ 182 w 717"/>
              <a:gd name="T43" fmla="*/ 104 h 925"/>
              <a:gd name="T44" fmla="*/ 220 w 717"/>
              <a:gd name="T45" fmla="*/ 129 h 925"/>
              <a:gd name="T46" fmla="*/ 224 w 717"/>
              <a:gd name="T47" fmla="*/ 399 h 925"/>
              <a:gd name="T48" fmla="*/ 235 w 717"/>
              <a:gd name="T49" fmla="*/ 421 h 925"/>
              <a:gd name="T50" fmla="*/ 272 w 717"/>
              <a:gd name="T51" fmla="*/ 424 h 925"/>
              <a:gd name="T52" fmla="*/ 287 w 717"/>
              <a:gd name="T53" fmla="*/ 412 h 925"/>
              <a:gd name="T54" fmla="*/ 293 w 717"/>
              <a:gd name="T55" fmla="*/ 398 h 925"/>
              <a:gd name="T56" fmla="*/ 308 w 717"/>
              <a:gd name="T57" fmla="*/ 47 h 925"/>
              <a:gd name="T58" fmla="*/ 331 w 717"/>
              <a:gd name="T59" fmla="*/ 30 h 925"/>
              <a:gd name="T60" fmla="*/ 345 w 717"/>
              <a:gd name="T61" fmla="*/ 31 h 925"/>
              <a:gd name="T62" fmla="*/ 357 w 717"/>
              <a:gd name="T63" fmla="*/ 71 h 925"/>
              <a:gd name="T64" fmla="*/ 358 w 717"/>
              <a:gd name="T65" fmla="*/ 424 h 925"/>
              <a:gd name="T66" fmla="*/ 396 w 717"/>
              <a:gd name="T67" fmla="*/ 427 h 925"/>
              <a:gd name="T68" fmla="*/ 407 w 717"/>
              <a:gd name="T69" fmla="*/ 418 h 925"/>
              <a:gd name="T70" fmla="*/ 415 w 717"/>
              <a:gd name="T71" fmla="*/ 401 h 925"/>
              <a:gd name="T72" fmla="*/ 473 w 717"/>
              <a:gd name="T73" fmla="*/ 93 h 925"/>
              <a:gd name="T74" fmla="*/ 502 w 717"/>
              <a:gd name="T75" fmla="*/ 137 h 925"/>
              <a:gd name="T76" fmla="*/ 483 w 717"/>
              <a:gd name="T77" fmla="*/ 622 h 925"/>
              <a:gd name="T78" fmla="*/ 552 w 717"/>
              <a:gd name="T79" fmla="*/ 571 h 925"/>
              <a:gd name="T80" fmla="*/ 607 w 717"/>
              <a:gd name="T81" fmla="*/ 458 h 925"/>
              <a:gd name="T82" fmla="*/ 642 w 717"/>
              <a:gd name="T83" fmla="*/ 444 h 925"/>
              <a:gd name="T84" fmla="*/ 679 w 717"/>
              <a:gd name="T85" fmla="*/ 457 h 925"/>
              <a:gd name="T86" fmla="*/ 608 w 717"/>
              <a:gd name="T87" fmla="*/ 654 h 925"/>
              <a:gd name="T88" fmla="*/ 511 w 717"/>
              <a:gd name="T89" fmla="*/ 785 h 925"/>
              <a:gd name="T90" fmla="*/ 432 w 717"/>
              <a:gd name="T91" fmla="*/ 914 h 925"/>
              <a:gd name="T92" fmla="*/ 509 w 717"/>
              <a:gd name="T93" fmla="*/ 824 h 925"/>
              <a:gd name="T94" fmla="*/ 621 w 717"/>
              <a:gd name="T95" fmla="*/ 699 h 925"/>
              <a:gd name="T96" fmla="*/ 713 w 717"/>
              <a:gd name="T97" fmla="*/ 503 h 925"/>
              <a:gd name="T98" fmla="*/ 697 w 717"/>
              <a:gd name="T99" fmla="*/ 430 h 925"/>
              <a:gd name="T100" fmla="*/ 652 w 717"/>
              <a:gd name="T101" fmla="*/ 412 h 925"/>
              <a:gd name="T102" fmla="*/ 578 w 717"/>
              <a:gd name="T103" fmla="*/ 443 h 925"/>
              <a:gd name="T104" fmla="*/ 517 w 717"/>
              <a:gd name="T105" fmla="*/ 572 h 925"/>
              <a:gd name="T106" fmla="*/ 510 w 717"/>
              <a:gd name="T107" fmla="*/ 566 h 925"/>
              <a:gd name="T108" fmla="*/ 534 w 717"/>
              <a:gd name="T109" fmla="*/ 130 h 925"/>
              <a:gd name="T110" fmla="*/ 426 w 717"/>
              <a:gd name="T111" fmla="*/ 82 h 925"/>
              <a:gd name="T112" fmla="*/ 386 w 717"/>
              <a:gd name="T113" fmla="*/ 317 h 925"/>
              <a:gd name="T114" fmla="*/ 383 w 717"/>
              <a:gd name="T115" fmla="*/ 220 h 925"/>
              <a:gd name="T116" fmla="*/ 349 w 717"/>
              <a:gd name="T117" fmla="*/ 1 h 925"/>
              <a:gd name="T118" fmla="*/ 338 w 717"/>
              <a:gd name="T119" fmla="*/ 0 h 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7" h="925">
                <a:moveTo>
                  <a:pt x="334" y="0"/>
                </a:moveTo>
                <a:cubicBezTo>
                  <a:pt x="331" y="0"/>
                  <a:pt x="329" y="0"/>
                  <a:pt x="327" y="0"/>
                </a:cubicBezTo>
                <a:cubicBezTo>
                  <a:pt x="322" y="0"/>
                  <a:pt x="317" y="1"/>
                  <a:pt x="312" y="3"/>
                </a:cubicBezTo>
                <a:cubicBezTo>
                  <a:pt x="308" y="4"/>
                  <a:pt x="303" y="7"/>
                  <a:pt x="298" y="10"/>
                </a:cubicBezTo>
                <a:cubicBezTo>
                  <a:pt x="294" y="13"/>
                  <a:pt x="290" y="17"/>
                  <a:pt x="287" y="21"/>
                </a:cubicBezTo>
                <a:cubicBezTo>
                  <a:pt x="285" y="24"/>
                  <a:pt x="283" y="27"/>
                  <a:pt x="282" y="31"/>
                </a:cubicBezTo>
                <a:cubicBezTo>
                  <a:pt x="281" y="32"/>
                  <a:pt x="280" y="34"/>
                  <a:pt x="280" y="36"/>
                </a:cubicBezTo>
                <a:cubicBezTo>
                  <a:pt x="279" y="38"/>
                  <a:pt x="279" y="38"/>
                  <a:pt x="279" y="38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8" y="43"/>
                  <a:pt x="278" y="43"/>
                  <a:pt x="278" y="44"/>
                </a:cubicBezTo>
                <a:cubicBezTo>
                  <a:pt x="278" y="47"/>
                  <a:pt x="278" y="47"/>
                  <a:pt x="278" y="47"/>
                </a:cubicBezTo>
                <a:cubicBezTo>
                  <a:pt x="278" y="51"/>
                  <a:pt x="278" y="51"/>
                  <a:pt x="278" y="51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7" y="71"/>
                  <a:pt x="277" y="82"/>
                  <a:pt x="277" y="93"/>
                </a:cubicBezTo>
                <a:cubicBezTo>
                  <a:pt x="276" y="116"/>
                  <a:pt x="275" y="139"/>
                  <a:pt x="275" y="161"/>
                </a:cubicBezTo>
                <a:cubicBezTo>
                  <a:pt x="273" y="206"/>
                  <a:pt x="272" y="250"/>
                  <a:pt x="271" y="294"/>
                </a:cubicBezTo>
                <a:cubicBezTo>
                  <a:pt x="269" y="345"/>
                  <a:pt x="269" y="345"/>
                  <a:pt x="269" y="345"/>
                </a:cubicBezTo>
                <a:cubicBezTo>
                  <a:pt x="269" y="346"/>
                  <a:pt x="269" y="347"/>
                  <a:pt x="269" y="348"/>
                </a:cubicBezTo>
                <a:cubicBezTo>
                  <a:pt x="269" y="349"/>
                  <a:pt x="269" y="350"/>
                  <a:pt x="268" y="351"/>
                </a:cubicBezTo>
                <a:cubicBezTo>
                  <a:pt x="266" y="353"/>
                  <a:pt x="264" y="353"/>
                  <a:pt x="262" y="354"/>
                </a:cubicBezTo>
                <a:cubicBezTo>
                  <a:pt x="260" y="355"/>
                  <a:pt x="258" y="356"/>
                  <a:pt x="256" y="356"/>
                </a:cubicBezTo>
                <a:cubicBezTo>
                  <a:pt x="256" y="356"/>
                  <a:pt x="255" y="356"/>
                  <a:pt x="255" y="356"/>
                </a:cubicBezTo>
                <a:cubicBezTo>
                  <a:pt x="253" y="356"/>
                  <a:pt x="252" y="356"/>
                  <a:pt x="250" y="355"/>
                </a:cubicBezTo>
                <a:cubicBezTo>
                  <a:pt x="249" y="354"/>
                  <a:pt x="249" y="351"/>
                  <a:pt x="249" y="350"/>
                </a:cubicBezTo>
                <a:cubicBezTo>
                  <a:pt x="248" y="344"/>
                  <a:pt x="248" y="344"/>
                  <a:pt x="248" y="344"/>
                </a:cubicBezTo>
                <a:cubicBezTo>
                  <a:pt x="248" y="332"/>
                  <a:pt x="248" y="332"/>
                  <a:pt x="248" y="332"/>
                </a:cubicBezTo>
                <a:cubicBezTo>
                  <a:pt x="247" y="307"/>
                  <a:pt x="247" y="307"/>
                  <a:pt x="247" y="307"/>
                </a:cubicBezTo>
                <a:cubicBezTo>
                  <a:pt x="245" y="260"/>
                  <a:pt x="245" y="260"/>
                  <a:pt x="245" y="260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42" y="156"/>
                  <a:pt x="242" y="156"/>
                  <a:pt x="242" y="156"/>
                </a:cubicBezTo>
                <a:cubicBezTo>
                  <a:pt x="242" y="139"/>
                  <a:pt x="242" y="139"/>
                  <a:pt x="242" y="139"/>
                </a:cubicBezTo>
                <a:cubicBezTo>
                  <a:pt x="242" y="134"/>
                  <a:pt x="242" y="134"/>
                  <a:pt x="242" y="134"/>
                </a:cubicBezTo>
                <a:cubicBezTo>
                  <a:pt x="242" y="132"/>
                  <a:pt x="242" y="132"/>
                  <a:pt x="242" y="132"/>
                </a:cubicBezTo>
                <a:cubicBezTo>
                  <a:pt x="241" y="130"/>
                  <a:pt x="241" y="130"/>
                  <a:pt x="241" y="130"/>
                </a:cubicBezTo>
                <a:cubicBezTo>
                  <a:pt x="241" y="127"/>
                  <a:pt x="241" y="127"/>
                  <a:pt x="241" y="127"/>
                </a:cubicBezTo>
                <a:cubicBezTo>
                  <a:pt x="241" y="127"/>
                  <a:pt x="241" y="126"/>
                  <a:pt x="241" y="125"/>
                </a:cubicBezTo>
                <a:cubicBezTo>
                  <a:pt x="241" y="123"/>
                  <a:pt x="241" y="123"/>
                  <a:pt x="241" y="123"/>
                </a:cubicBezTo>
                <a:cubicBezTo>
                  <a:pt x="240" y="122"/>
                  <a:pt x="240" y="121"/>
                  <a:pt x="240" y="120"/>
                </a:cubicBezTo>
                <a:cubicBezTo>
                  <a:pt x="237" y="108"/>
                  <a:pt x="228" y="98"/>
                  <a:pt x="217" y="92"/>
                </a:cubicBezTo>
                <a:cubicBezTo>
                  <a:pt x="212" y="89"/>
                  <a:pt x="206" y="86"/>
                  <a:pt x="200" y="85"/>
                </a:cubicBezTo>
                <a:cubicBezTo>
                  <a:pt x="198" y="85"/>
                  <a:pt x="197" y="85"/>
                  <a:pt x="195" y="85"/>
                </a:cubicBezTo>
                <a:cubicBezTo>
                  <a:pt x="194" y="84"/>
                  <a:pt x="192" y="84"/>
                  <a:pt x="191" y="84"/>
                </a:cubicBezTo>
                <a:cubicBezTo>
                  <a:pt x="190" y="84"/>
                  <a:pt x="190" y="84"/>
                  <a:pt x="190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5" y="84"/>
                  <a:pt x="185" y="84"/>
                  <a:pt x="185" y="84"/>
                </a:cubicBezTo>
                <a:cubicBezTo>
                  <a:pt x="184" y="83"/>
                  <a:pt x="183" y="84"/>
                  <a:pt x="182" y="83"/>
                </a:cubicBezTo>
                <a:cubicBezTo>
                  <a:pt x="182" y="83"/>
                  <a:pt x="181" y="83"/>
                  <a:pt x="180" y="83"/>
                </a:cubicBezTo>
                <a:cubicBezTo>
                  <a:pt x="174" y="83"/>
                  <a:pt x="167" y="85"/>
                  <a:pt x="162" y="88"/>
                </a:cubicBezTo>
                <a:cubicBezTo>
                  <a:pt x="155" y="92"/>
                  <a:pt x="150" y="97"/>
                  <a:pt x="146" y="103"/>
                </a:cubicBezTo>
                <a:cubicBezTo>
                  <a:pt x="143" y="109"/>
                  <a:pt x="140" y="115"/>
                  <a:pt x="138" y="122"/>
                </a:cubicBezTo>
                <a:cubicBezTo>
                  <a:pt x="138" y="124"/>
                  <a:pt x="138" y="125"/>
                  <a:pt x="138" y="127"/>
                </a:cubicBezTo>
                <a:cubicBezTo>
                  <a:pt x="138" y="129"/>
                  <a:pt x="137" y="131"/>
                  <a:pt x="137" y="13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68"/>
                  <a:pt x="138" y="194"/>
                  <a:pt x="139" y="220"/>
                </a:cubicBezTo>
                <a:cubicBezTo>
                  <a:pt x="139" y="272"/>
                  <a:pt x="140" y="325"/>
                  <a:pt x="140" y="377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141" y="445"/>
                  <a:pt x="141" y="446"/>
                  <a:pt x="141" y="447"/>
                </a:cubicBezTo>
                <a:cubicBezTo>
                  <a:pt x="141" y="448"/>
                  <a:pt x="140" y="449"/>
                  <a:pt x="140" y="449"/>
                </a:cubicBezTo>
                <a:cubicBezTo>
                  <a:pt x="139" y="451"/>
                  <a:pt x="137" y="452"/>
                  <a:pt x="135" y="453"/>
                </a:cubicBezTo>
                <a:cubicBezTo>
                  <a:pt x="134" y="453"/>
                  <a:pt x="133" y="454"/>
                  <a:pt x="132" y="454"/>
                </a:cubicBezTo>
                <a:cubicBezTo>
                  <a:pt x="132" y="454"/>
                  <a:pt x="132" y="454"/>
                  <a:pt x="131" y="454"/>
                </a:cubicBezTo>
                <a:cubicBezTo>
                  <a:pt x="131" y="454"/>
                  <a:pt x="131" y="454"/>
                  <a:pt x="131" y="454"/>
                </a:cubicBezTo>
                <a:cubicBezTo>
                  <a:pt x="130" y="454"/>
                  <a:pt x="130" y="454"/>
                  <a:pt x="130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2" y="454"/>
                  <a:pt x="120" y="453"/>
                  <a:pt x="118" y="452"/>
                </a:cubicBezTo>
                <a:cubicBezTo>
                  <a:pt x="117" y="451"/>
                  <a:pt x="115" y="450"/>
                  <a:pt x="115" y="448"/>
                </a:cubicBezTo>
                <a:cubicBezTo>
                  <a:pt x="114" y="446"/>
                  <a:pt x="114" y="444"/>
                  <a:pt x="114" y="442"/>
                </a:cubicBezTo>
                <a:cubicBezTo>
                  <a:pt x="110" y="379"/>
                  <a:pt x="107" y="315"/>
                  <a:pt x="103" y="252"/>
                </a:cubicBezTo>
                <a:cubicBezTo>
                  <a:pt x="102" y="232"/>
                  <a:pt x="102" y="232"/>
                  <a:pt x="102" y="232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02" y="217"/>
                  <a:pt x="102" y="217"/>
                  <a:pt x="102" y="217"/>
                </a:cubicBezTo>
                <a:cubicBezTo>
                  <a:pt x="101" y="215"/>
                  <a:pt x="101" y="214"/>
                  <a:pt x="101" y="212"/>
                </a:cubicBezTo>
                <a:cubicBezTo>
                  <a:pt x="100" y="205"/>
                  <a:pt x="97" y="198"/>
                  <a:pt x="92" y="193"/>
                </a:cubicBezTo>
                <a:cubicBezTo>
                  <a:pt x="88" y="187"/>
                  <a:pt x="82" y="183"/>
                  <a:pt x="76" y="180"/>
                </a:cubicBezTo>
                <a:cubicBezTo>
                  <a:pt x="70" y="178"/>
                  <a:pt x="63" y="176"/>
                  <a:pt x="57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48" y="176"/>
                  <a:pt x="41" y="179"/>
                  <a:pt x="36" y="182"/>
                </a:cubicBezTo>
                <a:cubicBezTo>
                  <a:pt x="24" y="189"/>
                  <a:pt x="15" y="202"/>
                  <a:pt x="12" y="215"/>
                </a:cubicBezTo>
                <a:cubicBezTo>
                  <a:pt x="11" y="217"/>
                  <a:pt x="11" y="218"/>
                  <a:pt x="11" y="220"/>
                </a:cubicBezTo>
                <a:cubicBezTo>
                  <a:pt x="11" y="222"/>
                  <a:pt x="10" y="224"/>
                  <a:pt x="10" y="225"/>
                </a:cubicBezTo>
                <a:cubicBezTo>
                  <a:pt x="10" y="229"/>
                  <a:pt x="10" y="232"/>
                  <a:pt x="10" y="235"/>
                </a:cubicBezTo>
                <a:cubicBezTo>
                  <a:pt x="10" y="255"/>
                  <a:pt x="10" y="255"/>
                  <a:pt x="10" y="255"/>
                </a:cubicBezTo>
                <a:cubicBezTo>
                  <a:pt x="8" y="295"/>
                  <a:pt x="8" y="295"/>
                  <a:pt x="8" y="295"/>
                </a:cubicBezTo>
                <a:cubicBezTo>
                  <a:pt x="6" y="374"/>
                  <a:pt x="6" y="374"/>
                  <a:pt x="6" y="374"/>
                </a:cubicBezTo>
                <a:cubicBezTo>
                  <a:pt x="4" y="453"/>
                  <a:pt x="4" y="453"/>
                  <a:pt x="4" y="453"/>
                </a:cubicBezTo>
                <a:cubicBezTo>
                  <a:pt x="3" y="466"/>
                  <a:pt x="2" y="479"/>
                  <a:pt x="1" y="492"/>
                </a:cubicBezTo>
                <a:cubicBezTo>
                  <a:pt x="1" y="505"/>
                  <a:pt x="1" y="518"/>
                  <a:pt x="0" y="531"/>
                </a:cubicBezTo>
                <a:cubicBezTo>
                  <a:pt x="0" y="584"/>
                  <a:pt x="3" y="637"/>
                  <a:pt x="12" y="688"/>
                </a:cubicBezTo>
                <a:cubicBezTo>
                  <a:pt x="17" y="714"/>
                  <a:pt x="24" y="740"/>
                  <a:pt x="33" y="764"/>
                </a:cubicBezTo>
                <a:cubicBezTo>
                  <a:pt x="42" y="789"/>
                  <a:pt x="54" y="812"/>
                  <a:pt x="69" y="834"/>
                </a:cubicBezTo>
                <a:cubicBezTo>
                  <a:pt x="84" y="855"/>
                  <a:pt x="103" y="874"/>
                  <a:pt x="124" y="888"/>
                </a:cubicBezTo>
                <a:cubicBezTo>
                  <a:pt x="135" y="896"/>
                  <a:pt x="147" y="902"/>
                  <a:pt x="159" y="907"/>
                </a:cubicBezTo>
                <a:cubicBezTo>
                  <a:pt x="170" y="912"/>
                  <a:pt x="183" y="916"/>
                  <a:pt x="195" y="918"/>
                </a:cubicBezTo>
                <a:cubicBezTo>
                  <a:pt x="208" y="921"/>
                  <a:pt x="220" y="923"/>
                  <a:pt x="232" y="924"/>
                </a:cubicBezTo>
                <a:cubicBezTo>
                  <a:pt x="242" y="924"/>
                  <a:pt x="251" y="924"/>
                  <a:pt x="260" y="924"/>
                </a:cubicBezTo>
                <a:cubicBezTo>
                  <a:pt x="263" y="924"/>
                  <a:pt x="266" y="924"/>
                  <a:pt x="269" y="924"/>
                </a:cubicBezTo>
                <a:cubicBezTo>
                  <a:pt x="271" y="924"/>
                  <a:pt x="273" y="924"/>
                  <a:pt x="275" y="924"/>
                </a:cubicBezTo>
                <a:cubicBezTo>
                  <a:pt x="276" y="924"/>
                  <a:pt x="278" y="924"/>
                  <a:pt x="280" y="924"/>
                </a:cubicBezTo>
                <a:cubicBezTo>
                  <a:pt x="281" y="924"/>
                  <a:pt x="282" y="925"/>
                  <a:pt x="283" y="925"/>
                </a:cubicBezTo>
                <a:cubicBezTo>
                  <a:pt x="283" y="925"/>
                  <a:pt x="284" y="925"/>
                  <a:pt x="284" y="925"/>
                </a:cubicBezTo>
                <a:cubicBezTo>
                  <a:pt x="285" y="925"/>
                  <a:pt x="285" y="925"/>
                  <a:pt x="285" y="925"/>
                </a:cubicBezTo>
                <a:cubicBezTo>
                  <a:pt x="290" y="925"/>
                  <a:pt x="290" y="925"/>
                  <a:pt x="290" y="925"/>
                </a:cubicBezTo>
                <a:cubicBezTo>
                  <a:pt x="291" y="925"/>
                  <a:pt x="292" y="925"/>
                  <a:pt x="293" y="925"/>
                </a:cubicBezTo>
                <a:cubicBezTo>
                  <a:pt x="294" y="925"/>
                  <a:pt x="295" y="925"/>
                  <a:pt x="296" y="925"/>
                </a:cubicBezTo>
                <a:cubicBezTo>
                  <a:pt x="297" y="925"/>
                  <a:pt x="298" y="925"/>
                  <a:pt x="299" y="925"/>
                </a:cubicBezTo>
                <a:cubicBezTo>
                  <a:pt x="303" y="925"/>
                  <a:pt x="307" y="925"/>
                  <a:pt x="309" y="924"/>
                </a:cubicBezTo>
                <a:cubicBezTo>
                  <a:pt x="312" y="924"/>
                  <a:pt x="314" y="923"/>
                  <a:pt x="315" y="922"/>
                </a:cubicBezTo>
                <a:cubicBezTo>
                  <a:pt x="318" y="920"/>
                  <a:pt x="310" y="918"/>
                  <a:pt x="299" y="918"/>
                </a:cubicBezTo>
                <a:cubicBezTo>
                  <a:pt x="299" y="918"/>
                  <a:pt x="299" y="918"/>
                  <a:pt x="299" y="918"/>
                </a:cubicBezTo>
                <a:cubicBezTo>
                  <a:pt x="290" y="918"/>
                  <a:pt x="290" y="918"/>
                  <a:pt x="290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5" y="918"/>
                  <a:pt x="285" y="917"/>
                </a:cubicBezTo>
                <a:cubicBezTo>
                  <a:pt x="284" y="917"/>
                  <a:pt x="284" y="917"/>
                  <a:pt x="283" y="917"/>
                </a:cubicBezTo>
                <a:cubicBezTo>
                  <a:pt x="282" y="917"/>
                  <a:pt x="282" y="917"/>
                  <a:pt x="282" y="917"/>
                </a:cubicBezTo>
                <a:cubicBezTo>
                  <a:pt x="275" y="917"/>
                  <a:pt x="269" y="917"/>
                  <a:pt x="264" y="917"/>
                </a:cubicBezTo>
                <a:cubicBezTo>
                  <a:pt x="252" y="917"/>
                  <a:pt x="240" y="916"/>
                  <a:pt x="229" y="915"/>
                </a:cubicBezTo>
                <a:cubicBezTo>
                  <a:pt x="206" y="913"/>
                  <a:pt x="184" y="908"/>
                  <a:pt x="164" y="899"/>
                </a:cubicBezTo>
                <a:cubicBezTo>
                  <a:pt x="143" y="890"/>
                  <a:pt x="124" y="878"/>
                  <a:pt x="107" y="863"/>
                </a:cubicBezTo>
                <a:cubicBezTo>
                  <a:pt x="91" y="847"/>
                  <a:pt x="77" y="829"/>
                  <a:pt x="66" y="809"/>
                </a:cubicBezTo>
                <a:cubicBezTo>
                  <a:pt x="54" y="789"/>
                  <a:pt x="45" y="768"/>
                  <a:pt x="38" y="746"/>
                </a:cubicBezTo>
                <a:cubicBezTo>
                  <a:pt x="31" y="724"/>
                  <a:pt x="26" y="701"/>
                  <a:pt x="22" y="678"/>
                </a:cubicBezTo>
                <a:cubicBezTo>
                  <a:pt x="15" y="632"/>
                  <a:pt x="13" y="585"/>
                  <a:pt x="14" y="538"/>
                </a:cubicBezTo>
                <a:cubicBezTo>
                  <a:pt x="14" y="532"/>
                  <a:pt x="14" y="526"/>
                  <a:pt x="14" y="520"/>
                </a:cubicBezTo>
                <a:cubicBezTo>
                  <a:pt x="14" y="514"/>
                  <a:pt x="15" y="508"/>
                  <a:pt x="15" y="502"/>
                </a:cubicBezTo>
                <a:cubicBezTo>
                  <a:pt x="16" y="484"/>
                  <a:pt x="16" y="484"/>
                  <a:pt x="16" y="484"/>
                </a:cubicBezTo>
                <a:cubicBezTo>
                  <a:pt x="17" y="466"/>
                  <a:pt x="17" y="466"/>
                  <a:pt x="17" y="466"/>
                </a:cubicBezTo>
                <a:cubicBezTo>
                  <a:pt x="18" y="460"/>
                  <a:pt x="18" y="454"/>
                  <a:pt x="18" y="448"/>
                </a:cubicBezTo>
                <a:cubicBezTo>
                  <a:pt x="19" y="430"/>
                  <a:pt x="19" y="430"/>
                  <a:pt x="19" y="430"/>
                </a:cubicBezTo>
                <a:cubicBezTo>
                  <a:pt x="20" y="418"/>
                  <a:pt x="20" y="406"/>
                  <a:pt x="20" y="394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26" y="238"/>
                  <a:pt x="26" y="238"/>
                  <a:pt x="26" y="238"/>
                </a:cubicBezTo>
                <a:cubicBezTo>
                  <a:pt x="26" y="236"/>
                  <a:pt x="26" y="236"/>
                  <a:pt x="26" y="236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4"/>
                  <a:pt x="26" y="233"/>
                  <a:pt x="26" y="233"/>
                </a:cubicBezTo>
                <a:cubicBezTo>
                  <a:pt x="26" y="229"/>
                  <a:pt x="26" y="229"/>
                  <a:pt x="26" y="229"/>
                </a:cubicBezTo>
                <a:cubicBezTo>
                  <a:pt x="26" y="224"/>
                  <a:pt x="27" y="219"/>
                  <a:pt x="29" y="215"/>
                </a:cubicBezTo>
                <a:cubicBezTo>
                  <a:pt x="30" y="211"/>
                  <a:pt x="33" y="207"/>
                  <a:pt x="35" y="203"/>
                </a:cubicBezTo>
                <a:cubicBezTo>
                  <a:pt x="38" y="200"/>
                  <a:pt x="42" y="197"/>
                  <a:pt x="45" y="195"/>
                </a:cubicBezTo>
                <a:cubicBezTo>
                  <a:pt x="49" y="193"/>
                  <a:pt x="52" y="192"/>
                  <a:pt x="56" y="192"/>
                </a:cubicBezTo>
                <a:cubicBezTo>
                  <a:pt x="56" y="192"/>
                  <a:pt x="56" y="192"/>
                  <a:pt x="56" y="192"/>
                </a:cubicBezTo>
                <a:cubicBezTo>
                  <a:pt x="61" y="192"/>
                  <a:pt x="65" y="193"/>
                  <a:pt x="69" y="195"/>
                </a:cubicBezTo>
                <a:cubicBezTo>
                  <a:pt x="73" y="197"/>
                  <a:pt x="76" y="199"/>
                  <a:pt x="79" y="202"/>
                </a:cubicBezTo>
                <a:cubicBezTo>
                  <a:pt x="82" y="205"/>
                  <a:pt x="83" y="209"/>
                  <a:pt x="84" y="212"/>
                </a:cubicBezTo>
                <a:cubicBezTo>
                  <a:pt x="84" y="213"/>
                  <a:pt x="85" y="214"/>
                  <a:pt x="85" y="215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85" y="228"/>
                  <a:pt x="85" y="228"/>
                  <a:pt x="85" y="228"/>
                </a:cubicBezTo>
                <a:cubicBezTo>
                  <a:pt x="86" y="246"/>
                  <a:pt x="86" y="246"/>
                  <a:pt x="86" y="246"/>
                </a:cubicBezTo>
                <a:cubicBezTo>
                  <a:pt x="88" y="283"/>
                  <a:pt x="88" y="283"/>
                  <a:pt x="88" y="283"/>
                </a:cubicBezTo>
                <a:cubicBezTo>
                  <a:pt x="91" y="356"/>
                  <a:pt x="91" y="356"/>
                  <a:pt x="91" y="356"/>
                </a:cubicBezTo>
                <a:cubicBezTo>
                  <a:pt x="93" y="386"/>
                  <a:pt x="94" y="416"/>
                  <a:pt x="95" y="447"/>
                </a:cubicBezTo>
                <a:cubicBezTo>
                  <a:pt x="96" y="450"/>
                  <a:pt x="96" y="454"/>
                  <a:pt x="98" y="457"/>
                </a:cubicBezTo>
                <a:cubicBezTo>
                  <a:pt x="99" y="460"/>
                  <a:pt x="101" y="463"/>
                  <a:pt x="104" y="465"/>
                </a:cubicBezTo>
                <a:cubicBezTo>
                  <a:pt x="106" y="468"/>
                  <a:pt x="109" y="470"/>
                  <a:pt x="113" y="471"/>
                </a:cubicBezTo>
                <a:cubicBezTo>
                  <a:pt x="114" y="471"/>
                  <a:pt x="116" y="472"/>
                  <a:pt x="118" y="472"/>
                </a:cubicBezTo>
                <a:cubicBezTo>
                  <a:pt x="119" y="472"/>
                  <a:pt x="120" y="472"/>
                  <a:pt x="120" y="473"/>
                </a:cubicBezTo>
                <a:cubicBezTo>
                  <a:pt x="121" y="473"/>
                  <a:pt x="121" y="473"/>
                  <a:pt x="121" y="473"/>
                </a:cubicBezTo>
                <a:cubicBezTo>
                  <a:pt x="122" y="473"/>
                  <a:pt x="122" y="473"/>
                  <a:pt x="122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4" y="473"/>
                  <a:pt x="124" y="473"/>
                  <a:pt x="124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1" y="473"/>
                  <a:pt x="131" y="473"/>
                  <a:pt x="131" y="473"/>
                </a:cubicBezTo>
                <a:cubicBezTo>
                  <a:pt x="135" y="473"/>
                  <a:pt x="135" y="473"/>
                  <a:pt x="135" y="473"/>
                </a:cubicBezTo>
                <a:cubicBezTo>
                  <a:pt x="136" y="472"/>
                  <a:pt x="137" y="472"/>
                  <a:pt x="138" y="472"/>
                </a:cubicBezTo>
                <a:cubicBezTo>
                  <a:pt x="139" y="472"/>
                  <a:pt x="141" y="472"/>
                  <a:pt x="143" y="471"/>
                </a:cubicBezTo>
                <a:cubicBezTo>
                  <a:pt x="144" y="470"/>
                  <a:pt x="146" y="470"/>
                  <a:pt x="147" y="469"/>
                </a:cubicBezTo>
                <a:cubicBezTo>
                  <a:pt x="153" y="465"/>
                  <a:pt x="158" y="459"/>
                  <a:pt x="159" y="453"/>
                </a:cubicBezTo>
                <a:cubicBezTo>
                  <a:pt x="160" y="449"/>
                  <a:pt x="160" y="445"/>
                  <a:pt x="160" y="442"/>
                </a:cubicBezTo>
                <a:cubicBezTo>
                  <a:pt x="160" y="433"/>
                  <a:pt x="160" y="433"/>
                  <a:pt x="160" y="433"/>
                </a:cubicBezTo>
                <a:cubicBezTo>
                  <a:pt x="160" y="420"/>
                  <a:pt x="160" y="420"/>
                  <a:pt x="160" y="420"/>
                </a:cubicBezTo>
                <a:cubicBezTo>
                  <a:pt x="160" y="395"/>
                  <a:pt x="160" y="395"/>
                  <a:pt x="160" y="395"/>
                </a:cubicBezTo>
                <a:cubicBezTo>
                  <a:pt x="159" y="291"/>
                  <a:pt x="159" y="291"/>
                  <a:pt x="159" y="291"/>
                </a:cubicBezTo>
                <a:cubicBezTo>
                  <a:pt x="158" y="242"/>
                  <a:pt x="158" y="192"/>
                  <a:pt x="157" y="143"/>
                </a:cubicBezTo>
                <a:cubicBezTo>
                  <a:pt x="157" y="140"/>
                  <a:pt x="157" y="137"/>
                  <a:pt x="157" y="133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7" y="132"/>
                  <a:pt x="157" y="131"/>
                  <a:pt x="157" y="131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129"/>
                  <a:pt x="158" y="128"/>
                  <a:pt x="158" y="127"/>
                </a:cubicBezTo>
                <a:cubicBezTo>
                  <a:pt x="159" y="122"/>
                  <a:pt x="160" y="118"/>
                  <a:pt x="163" y="114"/>
                </a:cubicBezTo>
                <a:cubicBezTo>
                  <a:pt x="166" y="110"/>
                  <a:pt x="169" y="107"/>
                  <a:pt x="173" y="105"/>
                </a:cubicBezTo>
                <a:cubicBezTo>
                  <a:pt x="174" y="105"/>
                  <a:pt x="175" y="105"/>
                  <a:pt x="176" y="104"/>
                </a:cubicBezTo>
                <a:cubicBezTo>
                  <a:pt x="176" y="104"/>
                  <a:pt x="177" y="104"/>
                  <a:pt x="177" y="104"/>
                </a:cubicBezTo>
                <a:cubicBezTo>
                  <a:pt x="178" y="104"/>
                  <a:pt x="178" y="104"/>
                  <a:pt x="179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1" y="104"/>
                  <a:pt x="181" y="104"/>
                  <a:pt x="182" y="104"/>
                </a:cubicBezTo>
                <a:cubicBezTo>
                  <a:pt x="182" y="104"/>
                  <a:pt x="182" y="104"/>
                  <a:pt x="182" y="104"/>
                </a:cubicBezTo>
                <a:cubicBezTo>
                  <a:pt x="183" y="104"/>
                  <a:pt x="183" y="104"/>
                  <a:pt x="184" y="104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95" y="105"/>
                  <a:pt x="200" y="107"/>
                  <a:pt x="205" y="109"/>
                </a:cubicBezTo>
                <a:cubicBezTo>
                  <a:pt x="207" y="110"/>
                  <a:pt x="209" y="112"/>
                  <a:pt x="211" y="114"/>
                </a:cubicBezTo>
                <a:cubicBezTo>
                  <a:pt x="213" y="115"/>
                  <a:pt x="215" y="117"/>
                  <a:pt x="216" y="119"/>
                </a:cubicBezTo>
                <a:cubicBezTo>
                  <a:pt x="217" y="121"/>
                  <a:pt x="218" y="124"/>
                  <a:pt x="219" y="126"/>
                </a:cubicBezTo>
                <a:cubicBezTo>
                  <a:pt x="219" y="127"/>
                  <a:pt x="219" y="128"/>
                  <a:pt x="220" y="129"/>
                </a:cubicBezTo>
                <a:cubicBezTo>
                  <a:pt x="220" y="130"/>
                  <a:pt x="220" y="131"/>
                  <a:pt x="220" y="131"/>
                </a:cubicBezTo>
                <a:cubicBezTo>
                  <a:pt x="220" y="132"/>
                  <a:pt x="220" y="132"/>
                  <a:pt x="220" y="132"/>
                </a:cubicBezTo>
                <a:cubicBezTo>
                  <a:pt x="220" y="134"/>
                  <a:pt x="220" y="134"/>
                  <a:pt x="220" y="134"/>
                </a:cubicBezTo>
                <a:cubicBezTo>
                  <a:pt x="220" y="142"/>
                  <a:pt x="220" y="150"/>
                  <a:pt x="220" y="159"/>
                </a:cubicBezTo>
                <a:cubicBezTo>
                  <a:pt x="220" y="189"/>
                  <a:pt x="221" y="219"/>
                  <a:pt x="221" y="247"/>
                </a:cubicBezTo>
                <a:cubicBezTo>
                  <a:pt x="222" y="298"/>
                  <a:pt x="223" y="347"/>
                  <a:pt x="224" y="394"/>
                </a:cubicBezTo>
                <a:cubicBezTo>
                  <a:pt x="224" y="395"/>
                  <a:pt x="224" y="395"/>
                  <a:pt x="224" y="395"/>
                </a:cubicBezTo>
                <a:cubicBezTo>
                  <a:pt x="224" y="396"/>
                  <a:pt x="224" y="396"/>
                  <a:pt x="224" y="397"/>
                </a:cubicBezTo>
                <a:cubicBezTo>
                  <a:pt x="224" y="399"/>
                  <a:pt x="224" y="399"/>
                  <a:pt x="224" y="399"/>
                </a:cubicBezTo>
                <a:cubicBezTo>
                  <a:pt x="224" y="400"/>
                  <a:pt x="224" y="400"/>
                  <a:pt x="224" y="400"/>
                </a:cubicBezTo>
                <a:cubicBezTo>
                  <a:pt x="224" y="401"/>
                  <a:pt x="224" y="401"/>
                  <a:pt x="224" y="401"/>
                </a:cubicBezTo>
                <a:cubicBezTo>
                  <a:pt x="225" y="402"/>
                  <a:pt x="225" y="402"/>
                  <a:pt x="225" y="402"/>
                </a:cubicBezTo>
                <a:cubicBezTo>
                  <a:pt x="225" y="404"/>
                  <a:pt x="226" y="406"/>
                  <a:pt x="226" y="407"/>
                </a:cubicBezTo>
                <a:cubicBezTo>
                  <a:pt x="227" y="408"/>
                  <a:pt x="227" y="410"/>
                  <a:pt x="228" y="411"/>
                </a:cubicBezTo>
                <a:cubicBezTo>
                  <a:pt x="229" y="412"/>
                  <a:pt x="229" y="412"/>
                  <a:pt x="229" y="412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8"/>
                </a:cubicBezTo>
                <a:cubicBezTo>
                  <a:pt x="233" y="419"/>
                  <a:pt x="234" y="420"/>
                  <a:pt x="235" y="421"/>
                </a:cubicBezTo>
                <a:cubicBezTo>
                  <a:pt x="237" y="423"/>
                  <a:pt x="237" y="423"/>
                  <a:pt x="237" y="423"/>
                </a:cubicBezTo>
                <a:cubicBezTo>
                  <a:pt x="238" y="424"/>
                  <a:pt x="239" y="424"/>
                  <a:pt x="239" y="425"/>
                </a:cubicBezTo>
                <a:cubicBezTo>
                  <a:pt x="240" y="425"/>
                  <a:pt x="241" y="426"/>
                  <a:pt x="242" y="426"/>
                </a:cubicBezTo>
                <a:cubicBezTo>
                  <a:pt x="243" y="427"/>
                  <a:pt x="245" y="427"/>
                  <a:pt x="247" y="428"/>
                </a:cubicBezTo>
                <a:cubicBezTo>
                  <a:pt x="249" y="428"/>
                  <a:pt x="251" y="428"/>
                  <a:pt x="253" y="428"/>
                </a:cubicBezTo>
                <a:cubicBezTo>
                  <a:pt x="253" y="428"/>
                  <a:pt x="253" y="428"/>
                  <a:pt x="253" y="428"/>
                </a:cubicBezTo>
                <a:cubicBezTo>
                  <a:pt x="253" y="428"/>
                  <a:pt x="254" y="428"/>
                  <a:pt x="254" y="428"/>
                </a:cubicBezTo>
                <a:cubicBezTo>
                  <a:pt x="256" y="428"/>
                  <a:pt x="258" y="428"/>
                  <a:pt x="260" y="428"/>
                </a:cubicBezTo>
                <a:cubicBezTo>
                  <a:pt x="264" y="427"/>
                  <a:pt x="268" y="426"/>
                  <a:pt x="272" y="424"/>
                </a:cubicBezTo>
                <a:cubicBezTo>
                  <a:pt x="274" y="424"/>
                  <a:pt x="276" y="423"/>
                  <a:pt x="277" y="422"/>
                </a:cubicBezTo>
                <a:cubicBezTo>
                  <a:pt x="277" y="422"/>
                  <a:pt x="277" y="422"/>
                  <a:pt x="277" y="422"/>
                </a:cubicBezTo>
                <a:cubicBezTo>
                  <a:pt x="278" y="421"/>
                  <a:pt x="278" y="421"/>
                  <a:pt x="278" y="421"/>
                </a:cubicBezTo>
                <a:cubicBezTo>
                  <a:pt x="279" y="420"/>
                  <a:pt x="281" y="419"/>
                  <a:pt x="282" y="417"/>
                </a:cubicBezTo>
                <a:cubicBezTo>
                  <a:pt x="284" y="416"/>
                  <a:pt x="284" y="416"/>
                  <a:pt x="284" y="416"/>
                </a:cubicBezTo>
                <a:cubicBezTo>
                  <a:pt x="284" y="415"/>
                  <a:pt x="284" y="415"/>
                  <a:pt x="284" y="415"/>
                </a:cubicBezTo>
                <a:cubicBezTo>
                  <a:pt x="285" y="415"/>
                  <a:pt x="285" y="415"/>
                  <a:pt x="285" y="415"/>
                </a:cubicBezTo>
                <a:cubicBezTo>
                  <a:pt x="287" y="413"/>
                  <a:pt x="287" y="413"/>
                  <a:pt x="287" y="413"/>
                </a:cubicBezTo>
                <a:cubicBezTo>
                  <a:pt x="287" y="412"/>
                  <a:pt x="287" y="412"/>
                  <a:pt x="287" y="412"/>
                </a:cubicBezTo>
                <a:cubicBezTo>
                  <a:pt x="288" y="410"/>
                  <a:pt x="288" y="410"/>
                  <a:pt x="288" y="410"/>
                </a:cubicBezTo>
                <a:cubicBezTo>
                  <a:pt x="289" y="410"/>
                  <a:pt x="289" y="409"/>
                  <a:pt x="290" y="408"/>
                </a:cubicBezTo>
                <a:cubicBezTo>
                  <a:pt x="291" y="406"/>
                  <a:pt x="291" y="406"/>
                  <a:pt x="291" y="406"/>
                </a:cubicBezTo>
                <a:cubicBezTo>
                  <a:pt x="291" y="405"/>
                  <a:pt x="291" y="405"/>
                  <a:pt x="291" y="405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3" y="401"/>
                  <a:pt x="293" y="401"/>
                  <a:pt x="293" y="401"/>
                </a:cubicBezTo>
                <a:cubicBezTo>
                  <a:pt x="293" y="400"/>
                  <a:pt x="293" y="400"/>
                  <a:pt x="293" y="400"/>
                </a:cubicBezTo>
                <a:cubicBezTo>
                  <a:pt x="293" y="399"/>
                  <a:pt x="293" y="398"/>
                  <a:pt x="293" y="398"/>
                </a:cubicBezTo>
                <a:cubicBezTo>
                  <a:pt x="294" y="396"/>
                  <a:pt x="294" y="396"/>
                  <a:pt x="294" y="396"/>
                </a:cubicBezTo>
                <a:cubicBezTo>
                  <a:pt x="294" y="395"/>
                  <a:pt x="294" y="395"/>
                  <a:pt x="294" y="395"/>
                </a:cubicBezTo>
                <a:cubicBezTo>
                  <a:pt x="294" y="394"/>
                  <a:pt x="294" y="394"/>
                  <a:pt x="294" y="394"/>
                </a:cubicBezTo>
                <a:cubicBezTo>
                  <a:pt x="294" y="393"/>
                  <a:pt x="294" y="393"/>
                  <a:pt x="294" y="393"/>
                </a:cubicBezTo>
                <a:cubicBezTo>
                  <a:pt x="294" y="387"/>
                  <a:pt x="294" y="387"/>
                  <a:pt x="294" y="387"/>
                </a:cubicBezTo>
                <a:cubicBezTo>
                  <a:pt x="296" y="336"/>
                  <a:pt x="298" y="285"/>
                  <a:pt x="300" y="232"/>
                </a:cubicBezTo>
                <a:cubicBezTo>
                  <a:pt x="302" y="200"/>
                  <a:pt x="303" y="168"/>
                  <a:pt x="304" y="134"/>
                </a:cubicBezTo>
                <a:cubicBezTo>
                  <a:pt x="308" y="55"/>
                  <a:pt x="308" y="55"/>
                  <a:pt x="308" y="55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6"/>
                  <a:pt x="308" y="46"/>
                  <a:pt x="309" y="45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3"/>
                  <a:pt x="309" y="43"/>
                  <a:pt x="309" y="43"/>
                </a:cubicBezTo>
                <a:cubicBezTo>
                  <a:pt x="311" y="39"/>
                  <a:pt x="313" y="37"/>
                  <a:pt x="315" y="35"/>
                </a:cubicBezTo>
                <a:cubicBezTo>
                  <a:pt x="317" y="33"/>
                  <a:pt x="321" y="32"/>
                  <a:pt x="325" y="31"/>
                </a:cubicBezTo>
                <a:cubicBezTo>
                  <a:pt x="327" y="31"/>
                  <a:pt x="329" y="30"/>
                  <a:pt x="331" y="30"/>
                </a:cubicBezTo>
                <a:cubicBezTo>
                  <a:pt x="332" y="30"/>
                  <a:pt x="333" y="30"/>
                  <a:pt x="333" y="30"/>
                </a:cubicBezTo>
                <a:cubicBezTo>
                  <a:pt x="334" y="30"/>
                  <a:pt x="334" y="30"/>
                  <a:pt x="335" y="30"/>
                </a:cubicBezTo>
                <a:cubicBezTo>
                  <a:pt x="335" y="30"/>
                  <a:pt x="336" y="30"/>
                  <a:pt x="336" y="30"/>
                </a:cubicBezTo>
                <a:cubicBezTo>
                  <a:pt x="338" y="30"/>
                  <a:pt x="338" y="30"/>
                  <a:pt x="338" y="30"/>
                </a:cubicBezTo>
                <a:cubicBezTo>
                  <a:pt x="341" y="31"/>
                  <a:pt x="341" y="31"/>
                  <a:pt x="341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3" y="31"/>
                  <a:pt x="343" y="31"/>
                  <a:pt x="343" y="31"/>
                </a:cubicBezTo>
                <a:cubicBezTo>
                  <a:pt x="344" y="31"/>
                  <a:pt x="344" y="31"/>
                  <a:pt x="345" y="31"/>
                </a:cubicBezTo>
                <a:cubicBezTo>
                  <a:pt x="345" y="31"/>
                  <a:pt x="346" y="31"/>
                  <a:pt x="346" y="31"/>
                </a:cubicBezTo>
                <a:cubicBezTo>
                  <a:pt x="347" y="32"/>
                  <a:pt x="347" y="32"/>
                  <a:pt x="347" y="32"/>
                </a:cubicBezTo>
                <a:cubicBezTo>
                  <a:pt x="349" y="33"/>
                  <a:pt x="350" y="33"/>
                  <a:pt x="351" y="35"/>
                </a:cubicBezTo>
                <a:cubicBezTo>
                  <a:pt x="353" y="36"/>
                  <a:pt x="354" y="38"/>
                  <a:pt x="355" y="40"/>
                </a:cubicBezTo>
                <a:cubicBezTo>
                  <a:pt x="356" y="43"/>
                  <a:pt x="357" y="45"/>
                  <a:pt x="357" y="48"/>
                </a:cubicBezTo>
                <a:cubicBezTo>
                  <a:pt x="357" y="51"/>
                  <a:pt x="358" y="55"/>
                  <a:pt x="358" y="58"/>
                </a:cubicBezTo>
                <a:cubicBezTo>
                  <a:pt x="358" y="61"/>
                  <a:pt x="358" y="61"/>
                  <a:pt x="358" y="61"/>
                </a:cubicBezTo>
                <a:cubicBezTo>
                  <a:pt x="357" y="64"/>
                  <a:pt x="357" y="64"/>
                  <a:pt x="357" y="64"/>
                </a:cubicBezTo>
                <a:cubicBezTo>
                  <a:pt x="357" y="71"/>
                  <a:pt x="357" y="71"/>
                  <a:pt x="357" y="71"/>
                </a:cubicBezTo>
                <a:cubicBezTo>
                  <a:pt x="356" y="98"/>
                  <a:pt x="356" y="98"/>
                  <a:pt x="356" y="98"/>
                </a:cubicBezTo>
                <a:cubicBezTo>
                  <a:pt x="352" y="205"/>
                  <a:pt x="352" y="205"/>
                  <a:pt x="352" y="205"/>
                </a:cubicBezTo>
                <a:cubicBezTo>
                  <a:pt x="350" y="259"/>
                  <a:pt x="347" y="314"/>
                  <a:pt x="345" y="368"/>
                </a:cubicBezTo>
                <a:cubicBezTo>
                  <a:pt x="344" y="395"/>
                  <a:pt x="344" y="395"/>
                  <a:pt x="344" y="395"/>
                </a:cubicBezTo>
                <a:cubicBezTo>
                  <a:pt x="344" y="400"/>
                  <a:pt x="344" y="402"/>
                  <a:pt x="345" y="405"/>
                </a:cubicBezTo>
                <a:cubicBezTo>
                  <a:pt x="345" y="406"/>
                  <a:pt x="345" y="407"/>
                  <a:pt x="346" y="408"/>
                </a:cubicBezTo>
                <a:cubicBezTo>
                  <a:pt x="346" y="408"/>
                  <a:pt x="346" y="409"/>
                  <a:pt x="346" y="410"/>
                </a:cubicBezTo>
                <a:cubicBezTo>
                  <a:pt x="349" y="416"/>
                  <a:pt x="351" y="418"/>
                  <a:pt x="353" y="420"/>
                </a:cubicBezTo>
                <a:cubicBezTo>
                  <a:pt x="355" y="422"/>
                  <a:pt x="357" y="423"/>
                  <a:pt x="358" y="424"/>
                </a:cubicBezTo>
                <a:cubicBezTo>
                  <a:pt x="359" y="425"/>
                  <a:pt x="359" y="425"/>
                  <a:pt x="359" y="425"/>
                </a:cubicBezTo>
                <a:cubicBezTo>
                  <a:pt x="360" y="425"/>
                  <a:pt x="360" y="425"/>
                  <a:pt x="360" y="425"/>
                </a:cubicBezTo>
                <a:cubicBezTo>
                  <a:pt x="360" y="425"/>
                  <a:pt x="362" y="426"/>
                  <a:pt x="364" y="427"/>
                </a:cubicBezTo>
                <a:cubicBezTo>
                  <a:pt x="367" y="428"/>
                  <a:pt x="372" y="430"/>
                  <a:pt x="376" y="430"/>
                </a:cubicBezTo>
                <a:cubicBezTo>
                  <a:pt x="377" y="430"/>
                  <a:pt x="377" y="430"/>
                  <a:pt x="378" y="429"/>
                </a:cubicBezTo>
                <a:cubicBezTo>
                  <a:pt x="379" y="430"/>
                  <a:pt x="380" y="430"/>
                  <a:pt x="382" y="430"/>
                </a:cubicBezTo>
                <a:cubicBezTo>
                  <a:pt x="384" y="430"/>
                  <a:pt x="386" y="429"/>
                  <a:pt x="388" y="429"/>
                </a:cubicBezTo>
                <a:cubicBezTo>
                  <a:pt x="391" y="429"/>
                  <a:pt x="394" y="428"/>
                  <a:pt x="395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7" y="426"/>
                  <a:pt x="397" y="426"/>
                  <a:pt x="397" y="426"/>
                </a:cubicBezTo>
                <a:cubicBezTo>
                  <a:pt x="398" y="426"/>
                  <a:pt x="398" y="425"/>
                  <a:pt x="399" y="425"/>
                </a:cubicBezTo>
                <a:cubicBezTo>
                  <a:pt x="400" y="424"/>
                  <a:pt x="400" y="424"/>
                  <a:pt x="400" y="424"/>
                </a:cubicBezTo>
                <a:cubicBezTo>
                  <a:pt x="401" y="424"/>
                  <a:pt x="401" y="424"/>
                  <a:pt x="401" y="424"/>
                </a:cubicBezTo>
                <a:cubicBezTo>
                  <a:pt x="402" y="423"/>
                  <a:pt x="403" y="423"/>
                  <a:pt x="404" y="422"/>
                </a:cubicBezTo>
                <a:cubicBezTo>
                  <a:pt x="405" y="421"/>
                  <a:pt x="405" y="421"/>
                  <a:pt x="405" y="421"/>
                </a:cubicBezTo>
                <a:cubicBezTo>
                  <a:pt x="406" y="419"/>
                  <a:pt x="406" y="419"/>
                  <a:pt x="406" y="419"/>
                </a:cubicBezTo>
                <a:cubicBezTo>
                  <a:pt x="407" y="418"/>
                  <a:pt x="407" y="418"/>
                  <a:pt x="407" y="418"/>
                </a:cubicBezTo>
                <a:cubicBezTo>
                  <a:pt x="408" y="417"/>
                  <a:pt x="408" y="417"/>
                  <a:pt x="408" y="417"/>
                </a:cubicBezTo>
                <a:cubicBezTo>
                  <a:pt x="409" y="416"/>
                  <a:pt x="409" y="416"/>
                  <a:pt x="409" y="416"/>
                </a:cubicBezTo>
                <a:cubicBezTo>
                  <a:pt x="409" y="416"/>
                  <a:pt x="409" y="416"/>
                  <a:pt x="409" y="415"/>
                </a:cubicBezTo>
                <a:cubicBezTo>
                  <a:pt x="410" y="414"/>
                  <a:pt x="412" y="412"/>
                  <a:pt x="413" y="409"/>
                </a:cubicBezTo>
                <a:cubicBezTo>
                  <a:pt x="413" y="408"/>
                  <a:pt x="413" y="408"/>
                  <a:pt x="413" y="408"/>
                </a:cubicBezTo>
                <a:cubicBezTo>
                  <a:pt x="413" y="408"/>
                  <a:pt x="413" y="407"/>
                  <a:pt x="414" y="407"/>
                </a:cubicBezTo>
                <a:cubicBezTo>
                  <a:pt x="414" y="406"/>
                  <a:pt x="414" y="405"/>
                  <a:pt x="414" y="404"/>
                </a:cubicBezTo>
                <a:cubicBezTo>
                  <a:pt x="415" y="402"/>
                  <a:pt x="415" y="402"/>
                  <a:pt x="415" y="402"/>
                </a:cubicBezTo>
                <a:cubicBezTo>
                  <a:pt x="415" y="401"/>
                  <a:pt x="415" y="401"/>
                  <a:pt x="415" y="401"/>
                </a:cubicBezTo>
                <a:cubicBezTo>
                  <a:pt x="415" y="400"/>
                  <a:pt x="415" y="400"/>
                  <a:pt x="415" y="400"/>
                </a:cubicBezTo>
                <a:cubicBezTo>
                  <a:pt x="415" y="397"/>
                  <a:pt x="415" y="396"/>
                  <a:pt x="415" y="394"/>
                </a:cubicBezTo>
                <a:cubicBezTo>
                  <a:pt x="419" y="357"/>
                  <a:pt x="419" y="357"/>
                  <a:pt x="419" y="357"/>
                </a:cubicBezTo>
                <a:cubicBezTo>
                  <a:pt x="427" y="282"/>
                  <a:pt x="427" y="282"/>
                  <a:pt x="427" y="282"/>
                </a:cubicBezTo>
                <a:cubicBezTo>
                  <a:pt x="433" y="228"/>
                  <a:pt x="438" y="174"/>
                  <a:pt x="444" y="120"/>
                </a:cubicBezTo>
                <a:cubicBezTo>
                  <a:pt x="444" y="119"/>
                  <a:pt x="444" y="119"/>
                  <a:pt x="444" y="119"/>
                </a:cubicBezTo>
                <a:cubicBezTo>
                  <a:pt x="444" y="118"/>
                  <a:pt x="444" y="118"/>
                  <a:pt x="444" y="118"/>
                </a:cubicBezTo>
                <a:cubicBezTo>
                  <a:pt x="444" y="112"/>
                  <a:pt x="447" y="105"/>
                  <a:pt x="453" y="100"/>
                </a:cubicBezTo>
                <a:cubicBezTo>
                  <a:pt x="458" y="96"/>
                  <a:pt x="466" y="93"/>
                  <a:pt x="473" y="93"/>
                </a:cubicBezTo>
                <a:cubicBezTo>
                  <a:pt x="474" y="93"/>
                  <a:pt x="475" y="93"/>
                  <a:pt x="475" y="93"/>
                </a:cubicBezTo>
                <a:cubicBezTo>
                  <a:pt x="483" y="94"/>
                  <a:pt x="491" y="97"/>
                  <a:pt x="496" y="103"/>
                </a:cubicBezTo>
                <a:cubicBezTo>
                  <a:pt x="499" y="105"/>
                  <a:pt x="501" y="108"/>
                  <a:pt x="502" y="112"/>
                </a:cubicBezTo>
                <a:cubicBezTo>
                  <a:pt x="503" y="115"/>
                  <a:pt x="503" y="119"/>
                  <a:pt x="503" y="123"/>
                </a:cubicBezTo>
                <a:cubicBezTo>
                  <a:pt x="503" y="126"/>
                  <a:pt x="503" y="126"/>
                  <a:pt x="503" y="126"/>
                </a:cubicBezTo>
                <a:cubicBezTo>
                  <a:pt x="503" y="128"/>
                  <a:pt x="503" y="128"/>
                  <a:pt x="503" y="128"/>
                </a:cubicBezTo>
                <a:cubicBezTo>
                  <a:pt x="503" y="129"/>
                  <a:pt x="503" y="129"/>
                  <a:pt x="503" y="130"/>
                </a:cubicBezTo>
                <a:cubicBezTo>
                  <a:pt x="502" y="130"/>
                  <a:pt x="502" y="130"/>
                  <a:pt x="502" y="130"/>
                </a:cubicBezTo>
                <a:cubicBezTo>
                  <a:pt x="502" y="137"/>
                  <a:pt x="502" y="137"/>
                  <a:pt x="502" y="137"/>
                </a:cubicBezTo>
                <a:cubicBezTo>
                  <a:pt x="501" y="150"/>
                  <a:pt x="501" y="150"/>
                  <a:pt x="501" y="150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497" y="227"/>
                  <a:pt x="497" y="227"/>
                  <a:pt x="497" y="227"/>
                </a:cubicBezTo>
                <a:cubicBezTo>
                  <a:pt x="492" y="329"/>
                  <a:pt x="492" y="329"/>
                  <a:pt x="492" y="329"/>
                </a:cubicBezTo>
                <a:cubicBezTo>
                  <a:pt x="480" y="535"/>
                  <a:pt x="480" y="535"/>
                  <a:pt x="480" y="535"/>
                </a:cubicBezTo>
                <a:cubicBezTo>
                  <a:pt x="477" y="601"/>
                  <a:pt x="477" y="601"/>
                  <a:pt x="477" y="601"/>
                </a:cubicBezTo>
                <a:cubicBezTo>
                  <a:pt x="477" y="609"/>
                  <a:pt x="479" y="613"/>
                  <a:pt x="480" y="617"/>
                </a:cubicBezTo>
                <a:cubicBezTo>
                  <a:pt x="481" y="620"/>
                  <a:pt x="481" y="620"/>
                  <a:pt x="481" y="620"/>
                </a:cubicBezTo>
                <a:cubicBezTo>
                  <a:pt x="482" y="621"/>
                  <a:pt x="482" y="621"/>
                  <a:pt x="483" y="622"/>
                </a:cubicBezTo>
                <a:cubicBezTo>
                  <a:pt x="484" y="624"/>
                  <a:pt x="485" y="625"/>
                  <a:pt x="487" y="627"/>
                </a:cubicBezTo>
                <a:cubicBezTo>
                  <a:pt x="490" y="629"/>
                  <a:pt x="492" y="630"/>
                  <a:pt x="495" y="631"/>
                </a:cubicBezTo>
                <a:cubicBezTo>
                  <a:pt x="497" y="632"/>
                  <a:pt x="500" y="633"/>
                  <a:pt x="503" y="633"/>
                </a:cubicBezTo>
                <a:cubicBezTo>
                  <a:pt x="504" y="633"/>
                  <a:pt x="504" y="633"/>
                  <a:pt x="505" y="633"/>
                </a:cubicBezTo>
                <a:cubicBezTo>
                  <a:pt x="510" y="633"/>
                  <a:pt x="514" y="631"/>
                  <a:pt x="517" y="630"/>
                </a:cubicBezTo>
                <a:cubicBezTo>
                  <a:pt x="520" y="628"/>
                  <a:pt x="523" y="625"/>
                  <a:pt x="527" y="621"/>
                </a:cubicBezTo>
                <a:cubicBezTo>
                  <a:pt x="529" y="619"/>
                  <a:pt x="531" y="616"/>
                  <a:pt x="533" y="613"/>
                </a:cubicBezTo>
                <a:cubicBezTo>
                  <a:pt x="538" y="602"/>
                  <a:pt x="538" y="602"/>
                  <a:pt x="538" y="602"/>
                </a:cubicBezTo>
                <a:cubicBezTo>
                  <a:pt x="552" y="571"/>
                  <a:pt x="552" y="571"/>
                  <a:pt x="552" y="571"/>
                </a:cubicBezTo>
                <a:cubicBezTo>
                  <a:pt x="574" y="525"/>
                  <a:pt x="574" y="525"/>
                  <a:pt x="574" y="525"/>
                </a:cubicBezTo>
                <a:cubicBezTo>
                  <a:pt x="596" y="478"/>
                  <a:pt x="596" y="478"/>
                  <a:pt x="596" y="478"/>
                </a:cubicBezTo>
                <a:cubicBezTo>
                  <a:pt x="602" y="467"/>
                  <a:pt x="602" y="467"/>
                  <a:pt x="602" y="467"/>
                </a:cubicBezTo>
                <a:cubicBezTo>
                  <a:pt x="603" y="464"/>
                  <a:pt x="603" y="464"/>
                  <a:pt x="603" y="464"/>
                </a:cubicBezTo>
                <a:cubicBezTo>
                  <a:pt x="604" y="463"/>
                  <a:pt x="604" y="463"/>
                  <a:pt x="604" y="463"/>
                </a:cubicBezTo>
                <a:cubicBezTo>
                  <a:pt x="604" y="462"/>
                  <a:pt x="604" y="462"/>
                  <a:pt x="604" y="462"/>
                </a:cubicBezTo>
                <a:cubicBezTo>
                  <a:pt x="604" y="461"/>
                  <a:pt x="604" y="461"/>
                  <a:pt x="604" y="461"/>
                </a:cubicBezTo>
                <a:cubicBezTo>
                  <a:pt x="605" y="461"/>
                  <a:pt x="605" y="460"/>
                  <a:pt x="606" y="460"/>
                </a:cubicBezTo>
                <a:cubicBezTo>
                  <a:pt x="606" y="459"/>
                  <a:pt x="606" y="459"/>
                  <a:pt x="607" y="458"/>
                </a:cubicBezTo>
                <a:cubicBezTo>
                  <a:pt x="607" y="457"/>
                  <a:pt x="607" y="457"/>
                  <a:pt x="607" y="457"/>
                </a:cubicBezTo>
                <a:cubicBezTo>
                  <a:pt x="608" y="456"/>
                  <a:pt x="608" y="456"/>
                  <a:pt x="608" y="456"/>
                </a:cubicBezTo>
                <a:cubicBezTo>
                  <a:pt x="609" y="456"/>
                  <a:pt x="609" y="455"/>
                  <a:pt x="610" y="455"/>
                </a:cubicBezTo>
                <a:cubicBezTo>
                  <a:pt x="611" y="453"/>
                  <a:pt x="611" y="453"/>
                  <a:pt x="611" y="453"/>
                </a:cubicBezTo>
                <a:cubicBezTo>
                  <a:pt x="612" y="453"/>
                  <a:pt x="612" y="452"/>
                  <a:pt x="613" y="452"/>
                </a:cubicBezTo>
                <a:cubicBezTo>
                  <a:pt x="615" y="451"/>
                  <a:pt x="615" y="451"/>
                  <a:pt x="615" y="451"/>
                </a:cubicBezTo>
                <a:cubicBezTo>
                  <a:pt x="615" y="450"/>
                  <a:pt x="616" y="450"/>
                  <a:pt x="617" y="450"/>
                </a:cubicBezTo>
                <a:cubicBezTo>
                  <a:pt x="618" y="449"/>
                  <a:pt x="620" y="448"/>
                  <a:pt x="621" y="448"/>
                </a:cubicBezTo>
                <a:cubicBezTo>
                  <a:pt x="628" y="445"/>
                  <a:pt x="635" y="444"/>
                  <a:pt x="642" y="444"/>
                </a:cubicBezTo>
                <a:cubicBezTo>
                  <a:pt x="643" y="444"/>
                  <a:pt x="643" y="444"/>
                  <a:pt x="644" y="444"/>
                </a:cubicBezTo>
                <a:cubicBezTo>
                  <a:pt x="645" y="444"/>
                  <a:pt x="645" y="444"/>
                  <a:pt x="646" y="444"/>
                </a:cubicBezTo>
                <a:cubicBezTo>
                  <a:pt x="646" y="444"/>
                  <a:pt x="647" y="444"/>
                  <a:pt x="648" y="444"/>
                </a:cubicBezTo>
                <a:cubicBezTo>
                  <a:pt x="648" y="444"/>
                  <a:pt x="648" y="444"/>
                  <a:pt x="648" y="444"/>
                </a:cubicBezTo>
                <a:cubicBezTo>
                  <a:pt x="650" y="444"/>
                  <a:pt x="652" y="444"/>
                  <a:pt x="653" y="444"/>
                </a:cubicBezTo>
                <a:cubicBezTo>
                  <a:pt x="655" y="445"/>
                  <a:pt x="657" y="445"/>
                  <a:pt x="659" y="445"/>
                </a:cubicBezTo>
                <a:cubicBezTo>
                  <a:pt x="661" y="445"/>
                  <a:pt x="661" y="445"/>
                  <a:pt x="661" y="445"/>
                </a:cubicBezTo>
                <a:cubicBezTo>
                  <a:pt x="662" y="446"/>
                  <a:pt x="662" y="446"/>
                  <a:pt x="662" y="446"/>
                </a:cubicBezTo>
                <a:cubicBezTo>
                  <a:pt x="669" y="449"/>
                  <a:pt x="675" y="452"/>
                  <a:pt x="679" y="457"/>
                </a:cubicBezTo>
                <a:cubicBezTo>
                  <a:pt x="682" y="461"/>
                  <a:pt x="684" y="466"/>
                  <a:pt x="685" y="473"/>
                </a:cubicBezTo>
                <a:cubicBezTo>
                  <a:pt x="686" y="479"/>
                  <a:pt x="685" y="486"/>
                  <a:pt x="682" y="493"/>
                </a:cubicBezTo>
                <a:cubicBezTo>
                  <a:pt x="681" y="498"/>
                  <a:pt x="681" y="498"/>
                  <a:pt x="681" y="498"/>
                </a:cubicBezTo>
                <a:cubicBezTo>
                  <a:pt x="680" y="500"/>
                  <a:pt x="679" y="502"/>
                  <a:pt x="679" y="504"/>
                </a:cubicBezTo>
                <a:cubicBezTo>
                  <a:pt x="678" y="504"/>
                  <a:pt x="678" y="505"/>
                  <a:pt x="677" y="506"/>
                </a:cubicBezTo>
                <a:cubicBezTo>
                  <a:pt x="676" y="509"/>
                  <a:pt x="676" y="509"/>
                  <a:pt x="676" y="509"/>
                </a:cubicBezTo>
                <a:cubicBezTo>
                  <a:pt x="673" y="515"/>
                  <a:pt x="673" y="515"/>
                  <a:pt x="673" y="515"/>
                </a:cubicBezTo>
                <a:cubicBezTo>
                  <a:pt x="651" y="561"/>
                  <a:pt x="651" y="561"/>
                  <a:pt x="651" y="561"/>
                </a:cubicBezTo>
                <a:cubicBezTo>
                  <a:pt x="608" y="654"/>
                  <a:pt x="608" y="654"/>
                  <a:pt x="608" y="654"/>
                </a:cubicBezTo>
                <a:cubicBezTo>
                  <a:pt x="604" y="663"/>
                  <a:pt x="600" y="671"/>
                  <a:pt x="596" y="680"/>
                </a:cubicBezTo>
                <a:cubicBezTo>
                  <a:pt x="593" y="686"/>
                  <a:pt x="593" y="686"/>
                  <a:pt x="593" y="686"/>
                </a:cubicBezTo>
                <a:cubicBezTo>
                  <a:pt x="591" y="690"/>
                  <a:pt x="591" y="690"/>
                  <a:pt x="591" y="690"/>
                </a:cubicBezTo>
                <a:cubicBezTo>
                  <a:pt x="590" y="693"/>
                  <a:pt x="590" y="693"/>
                  <a:pt x="590" y="693"/>
                </a:cubicBezTo>
                <a:cubicBezTo>
                  <a:pt x="589" y="695"/>
                  <a:pt x="588" y="697"/>
                  <a:pt x="587" y="699"/>
                </a:cubicBezTo>
                <a:cubicBezTo>
                  <a:pt x="586" y="701"/>
                  <a:pt x="585" y="703"/>
                  <a:pt x="584" y="705"/>
                </a:cubicBezTo>
                <a:cubicBezTo>
                  <a:pt x="575" y="721"/>
                  <a:pt x="565" y="736"/>
                  <a:pt x="553" y="749"/>
                </a:cubicBezTo>
                <a:cubicBezTo>
                  <a:pt x="547" y="756"/>
                  <a:pt x="540" y="762"/>
                  <a:pt x="533" y="768"/>
                </a:cubicBezTo>
                <a:cubicBezTo>
                  <a:pt x="526" y="774"/>
                  <a:pt x="519" y="779"/>
                  <a:pt x="511" y="785"/>
                </a:cubicBezTo>
                <a:cubicBezTo>
                  <a:pt x="496" y="797"/>
                  <a:pt x="481" y="810"/>
                  <a:pt x="468" y="823"/>
                </a:cubicBezTo>
                <a:cubicBezTo>
                  <a:pt x="460" y="831"/>
                  <a:pt x="452" y="840"/>
                  <a:pt x="446" y="850"/>
                </a:cubicBezTo>
                <a:cubicBezTo>
                  <a:pt x="444" y="852"/>
                  <a:pt x="442" y="854"/>
                  <a:pt x="441" y="857"/>
                </a:cubicBezTo>
                <a:cubicBezTo>
                  <a:pt x="440" y="859"/>
                  <a:pt x="438" y="861"/>
                  <a:pt x="437" y="863"/>
                </a:cubicBezTo>
                <a:cubicBezTo>
                  <a:pt x="436" y="866"/>
                  <a:pt x="435" y="868"/>
                  <a:pt x="434" y="870"/>
                </a:cubicBezTo>
                <a:cubicBezTo>
                  <a:pt x="433" y="872"/>
                  <a:pt x="432" y="874"/>
                  <a:pt x="432" y="876"/>
                </a:cubicBezTo>
                <a:cubicBezTo>
                  <a:pt x="428" y="886"/>
                  <a:pt x="427" y="897"/>
                  <a:pt x="427" y="905"/>
                </a:cubicBezTo>
                <a:cubicBezTo>
                  <a:pt x="428" y="910"/>
                  <a:pt x="429" y="915"/>
                  <a:pt x="431" y="915"/>
                </a:cubicBezTo>
                <a:cubicBezTo>
                  <a:pt x="431" y="915"/>
                  <a:pt x="432" y="915"/>
                  <a:pt x="432" y="914"/>
                </a:cubicBezTo>
                <a:cubicBezTo>
                  <a:pt x="433" y="914"/>
                  <a:pt x="434" y="912"/>
                  <a:pt x="436" y="910"/>
                </a:cubicBezTo>
                <a:cubicBezTo>
                  <a:pt x="436" y="909"/>
                  <a:pt x="437" y="908"/>
                  <a:pt x="437" y="907"/>
                </a:cubicBezTo>
                <a:cubicBezTo>
                  <a:pt x="438" y="906"/>
                  <a:pt x="438" y="905"/>
                  <a:pt x="439" y="904"/>
                </a:cubicBezTo>
                <a:cubicBezTo>
                  <a:pt x="440" y="903"/>
                  <a:pt x="440" y="901"/>
                  <a:pt x="441" y="900"/>
                </a:cubicBezTo>
                <a:cubicBezTo>
                  <a:pt x="442" y="899"/>
                  <a:pt x="443" y="897"/>
                  <a:pt x="443" y="896"/>
                </a:cubicBezTo>
                <a:cubicBezTo>
                  <a:pt x="444" y="895"/>
                  <a:pt x="445" y="893"/>
                  <a:pt x="446" y="892"/>
                </a:cubicBezTo>
                <a:cubicBezTo>
                  <a:pt x="447" y="891"/>
                  <a:pt x="447" y="890"/>
                  <a:pt x="448" y="888"/>
                </a:cubicBezTo>
                <a:cubicBezTo>
                  <a:pt x="456" y="877"/>
                  <a:pt x="465" y="865"/>
                  <a:pt x="475" y="855"/>
                </a:cubicBezTo>
                <a:cubicBezTo>
                  <a:pt x="486" y="844"/>
                  <a:pt x="497" y="833"/>
                  <a:pt x="509" y="824"/>
                </a:cubicBezTo>
                <a:cubicBezTo>
                  <a:pt x="517" y="817"/>
                  <a:pt x="526" y="811"/>
                  <a:pt x="535" y="805"/>
                </a:cubicBezTo>
                <a:cubicBezTo>
                  <a:pt x="542" y="799"/>
                  <a:pt x="542" y="799"/>
                  <a:pt x="542" y="799"/>
                </a:cubicBezTo>
                <a:cubicBezTo>
                  <a:pt x="544" y="798"/>
                  <a:pt x="546" y="796"/>
                  <a:pt x="549" y="794"/>
                </a:cubicBezTo>
                <a:cubicBezTo>
                  <a:pt x="556" y="788"/>
                  <a:pt x="556" y="788"/>
                  <a:pt x="556" y="788"/>
                </a:cubicBezTo>
                <a:cubicBezTo>
                  <a:pt x="558" y="786"/>
                  <a:pt x="560" y="784"/>
                  <a:pt x="562" y="782"/>
                </a:cubicBezTo>
                <a:cubicBezTo>
                  <a:pt x="580" y="766"/>
                  <a:pt x="595" y="747"/>
                  <a:pt x="607" y="726"/>
                </a:cubicBezTo>
                <a:cubicBezTo>
                  <a:pt x="610" y="721"/>
                  <a:pt x="613" y="716"/>
                  <a:pt x="616" y="710"/>
                </a:cubicBezTo>
                <a:cubicBezTo>
                  <a:pt x="617" y="708"/>
                  <a:pt x="618" y="705"/>
                  <a:pt x="619" y="702"/>
                </a:cubicBezTo>
                <a:cubicBezTo>
                  <a:pt x="620" y="701"/>
                  <a:pt x="620" y="700"/>
                  <a:pt x="621" y="699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37" y="665"/>
                  <a:pt x="637" y="665"/>
                  <a:pt x="637" y="665"/>
                </a:cubicBezTo>
                <a:cubicBezTo>
                  <a:pt x="666" y="606"/>
                  <a:pt x="666" y="606"/>
                  <a:pt x="666" y="606"/>
                </a:cubicBezTo>
                <a:cubicBezTo>
                  <a:pt x="675" y="586"/>
                  <a:pt x="685" y="566"/>
                  <a:pt x="694" y="546"/>
                </a:cubicBezTo>
                <a:cubicBezTo>
                  <a:pt x="701" y="532"/>
                  <a:pt x="701" y="532"/>
                  <a:pt x="701" y="532"/>
                </a:cubicBezTo>
                <a:cubicBezTo>
                  <a:pt x="704" y="524"/>
                  <a:pt x="704" y="524"/>
                  <a:pt x="704" y="524"/>
                </a:cubicBezTo>
                <a:cubicBezTo>
                  <a:pt x="706" y="522"/>
                  <a:pt x="707" y="520"/>
                  <a:pt x="708" y="516"/>
                </a:cubicBezTo>
                <a:cubicBezTo>
                  <a:pt x="709" y="513"/>
                  <a:pt x="710" y="510"/>
                  <a:pt x="711" y="507"/>
                </a:cubicBezTo>
                <a:cubicBezTo>
                  <a:pt x="713" y="503"/>
                  <a:pt x="713" y="503"/>
                  <a:pt x="713" y="503"/>
                </a:cubicBezTo>
                <a:cubicBezTo>
                  <a:pt x="713" y="501"/>
                  <a:pt x="714" y="500"/>
                  <a:pt x="714" y="498"/>
                </a:cubicBezTo>
                <a:cubicBezTo>
                  <a:pt x="716" y="492"/>
                  <a:pt x="717" y="485"/>
                  <a:pt x="717" y="477"/>
                </a:cubicBezTo>
                <a:cubicBezTo>
                  <a:pt x="717" y="472"/>
                  <a:pt x="717" y="466"/>
                  <a:pt x="715" y="460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4" y="455"/>
                  <a:pt x="713" y="453"/>
                  <a:pt x="713" y="452"/>
                </a:cubicBezTo>
                <a:cubicBezTo>
                  <a:pt x="712" y="449"/>
                  <a:pt x="710" y="446"/>
                  <a:pt x="708" y="444"/>
                </a:cubicBezTo>
                <a:cubicBezTo>
                  <a:pt x="708" y="442"/>
                  <a:pt x="707" y="441"/>
                  <a:pt x="706" y="440"/>
                </a:cubicBezTo>
                <a:cubicBezTo>
                  <a:pt x="703" y="436"/>
                  <a:pt x="703" y="436"/>
                  <a:pt x="703" y="436"/>
                </a:cubicBezTo>
                <a:cubicBezTo>
                  <a:pt x="701" y="434"/>
                  <a:pt x="699" y="432"/>
                  <a:pt x="697" y="430"/>
                </a:cubicBezTo>
                <a:cubicBezTo>
                  <a:pt x="693" y="426"/>
                  <a:pt x="688" y="423"/>
                  <a:pt x="683" y="421"/>
                </a:cubicBezTo>
                <a:cubicBezTo>
                  <a:pt x="681" y="420"/>
                  <a:pt x="679" y="418"/>
                  <a:pt x="676" y="417"/>
                </a:cubicBezTo>
                <a:cubicBezTo>
                  <a:pt x="673" y="416"/>
                  <a:pt x="673" y="416"/>
                  <a:pt x="673" y="416"/>
                </a:cubicBezTo>
                <a:cubicBezTo>
                  <a:pt x="670" y="415"/>
                  <a:pt x="670" y="415"/>
                  <a:pt x="670" y="415"/>
                </a:cubicBezTo>
                <a:cubicBezTo>
                  <a:pt x="669" y="414"/>
                  <a:pt x="668" y="414"/>
                  <a:pt x="667" y="414"/>
                </a:cubicBezTo>
                <a:cubicBezTo>
                  <a:pt x="663" y="413"/>
                  <a:pt x="663" y="413"/>
                  <a:pt x="663" y="413"/>
                </a:cubicBezTo>
                <a:cubicBezTo>
                  <a:pt x="662" y="413"/>
                  <a:pt x="660" y="413"/>
                  <a:pt x="659" y="413"/>
                </a:cubicBezTo>
                <a:cubicBezTo>
                  <a:pt x="656" y="413"/>
                  <a:pt x="656" y="413"/>
                  <a:pt x="656" y="413"/>
                </a:cubicBezTo>
                <a:cubicBezTo>
                  <a:pt x="652" y="412"/>
                  <a:pt x="652" y="412"/>
                  <a:pt x="652" y="412"/>
                </a:cubicBezTo>
                <a:cubicBezTo>
                  <a:pt x="650" y="412"/>
                  <a:pt x="647" y="412"/>
                  <a:pt x="644" y="412"/>
                </a:cubicBezTo>
                <a:cubicBezTo>
                  <a:pt x="637" y="412"/>
                  <a:pt x="630" y="413"/>
                  <a:pt x="623" y="414"/>
                </a:cubicBezTo>
                <a:cubicBezTo>
                  <a:pt x="613" y="416"/>
                  <a:pt x="602" y="420"/>
                  <a:pt x="593" y="427"/>
                </a:cubicBezTo>
                <a:cubicBezTo>
                  <a:pt x="590" y="430"/>
                  <a:pt x="590" y="430"/>
                  <a:pt x="590" y="430"/>
                </a:cubicBezTo>
                <a:cubicBezTo>
                  <a:pt x="588" y="431"/>
                  <a:pt x="588" y="431"/>
                  <a:pt x="588" y="431"/>
                </a:cubicBezTo>
                <a:cubicBezTo>
                  <a:pt x="587" y="433"/>
                  <a:pt x="587" y="433"/>
                  <a:pt x="587" y="433"/>
                </a:cubicBezTo>
                <a:cubicBezTo>
                  <a:pt x="583" y="436"/>
                  <a:pt x="583" y="436"/>
                  <a:pt x="583" y="436"/>
                </a:cubicBezTo>
                <a:cubicBezTo>
                  <a:pt x="582" y="437"/>
                  <a:pt x="582" y="438"/>
                  <a:pt x="581" y="439"/>
                </a:cubicBezTo>
                <a:cubicBezTo>
                  <a:pt x="580" y="441"/>
                  <a:pt x="579" y="442"/>
                  <a:pt x="578" y="443"/>
                </a:cubicBezTo>
                <a:cubicBezTo>
                  <a:pt x="576" y="447"/>
                  <a:pt x="576" y="447"/>
                  <a:pt x="576" y="447"/>
                </a:cubicBezTo>
                <a:cubicBezTo>
                  <a:pt x="575" y="449"/>
                  <a:pt x="575" y="449"/>
                  <a:pt x="575" y="449"/>
                </a:cubicBezTo>
                <a:cubicBezTo>
                  <a:pt x="574" y="450"/>
                  <a:pt x="574" y="450"/>
                  <a:pt x="574" y="450"/>
                </a:cubicBezTo>
                <a:cubicBezTo>
                  <a:pt x="573" y="453"/>
                  <a:pt x="573" y="453"/>
                  <a:pt x="573" y="453"/>
                </a:cubicBezTo>
                <a:cubicBezTo>
                  <a:pt x="552" y="498"/>
                  <a:pt x="552" y="498"/>
                  <a:pt x="552" y="498"/>
                </a:cubicBezTo>
                <a:cubicBezTo>
                  <a:pt x="531" y="542"/>
                  <a:pt x="531" y="542"/>
                  <a:pt x="531" y="542"/>
                </a:cubicBezTo>
                <a:cubicBezTo>
                  <a:pt x="520" y="565"/>
                  <a:pt x="520" y="565"/>
                  <a:pt x="520" y="565"/>
                </a:cubicBezTo>
                <a:cubicBezTo>
                  <a:pt x="518" y="570"/>
                  <a:pt x="518" y="570"/>
                  <a:pt x="518" y="570"/>
                </a:cubicBezTo>
                <a:cubicBezTo>
                  <a:pt x="517" y="572"/>
                  <a:pt x="517" y="572"/>
                  <a:pt x="517" y="572"/>
                </a:cubicBezTo>
                <a:cubicBezTo>
                  <a:pt x="516" y="574"/>
                  <a:pt x="516" y="574"/>
                  <a:pt x="516" y="574"/>
                </a:cubicBezTo>
                <a:cubicBezTo>
                  <a:pt x="515" y="576"/>
                  <a:pt x="515" y="576"/>
                  <a:pt x="515" y="576"/>
                </a:cubicBezTo>
                <a:cubicBezTo>
                  <a:pt x="515" y="576"/>
                  <a:pt x="515" y="577"/>
                  <a:pt x="514" y="578"/>
                </a:cubicBezTo>
                <a:cubicBezTo>
                  <a:pt x="514" y="578"/>
                  <a:pt x="513" y="578"/>
                  <a:pt x="512" y="578"/>
                </a:cubicBezTo>
                <a:cubicBezTo>
                  <a:pt x="511" y="578"/>
                  <a:pt x="510" y="578"/>
                  <a:pt x="510" y="577"/>
                </a:cubicBezTo>
                <a:cubicBezTo>
                  <a:pt x="510" y="575"/>
                  <a:pt x="510" y="574"/>
                  <a:pt x="510" y="572"/>
                </a:cubicBezTo>
                <a:cubicBezTo>
                  <a:pt x="510" y="570"/>
                  <a:pt x="510" y="570"/>
                  <a:pt x="510" y="570"/>
                </a:cubicBezTo>
                <a:cubicBezTo>
                  <a:pt x="510" y="569"/>
                  <a:pt x="510" y="569"/>
                  <a:pt x="510" y="569"/>
                </a:cubicBezTo>
                <a:cubicBezTo>
                  <a:pt x="510" y="566"/>
                  <a:pt x="510" y="566"/>
                  <a:pt x="510" y="566"/>
                </a:cubicBezTo>
                <a:cubicBezTo>
                  <a:pt x="511" y="560"/>
                  <a:pt x="511" y="560"/>
                  <a:pt x="511" y="560"/>
                </a:cubicBezTo>
                <a:cubicBezTo>
                  <a:pt x="521" y="364"/>
                  <a:pt x="521" y="364"/>
                  <a:pt x="521" y="364"/>
                </a:cubicBezTo>
                <a:cubicBezTo>
                  <a:pt x="525" y="299"/>
                  <a:pt x="528" y="234"/>
                  <a:pt x="532" y="169"/>
                </a:cubicBezTo>
                <a:cubicBezTo>
                  <a:pt x="533" y="144"/>
                  <a:pt x="533" y="144"/>
                  <a:pt x="533" y="144"/>
                </a:cubicBezTo>
                <a:cubicBezTo>
                  <a:pt x="534" y="132"/>
                  <a:pt x="534" y="132"/>
                  <a:pt x="534" y="132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0"/>
                  <a:pt x="534" y="130"/>
                  <a:pt x="534" y="130"/>
                </a:cubicBezTo>
                <a:cubicBezTo>
                  <a:pt x="535" y="127"/>
                  <a:pt x="535" y="127"/>
                  <a:pt x="535" y="127"/>
                </a:cubicBezTo>
                <a:cubicBezTo>
                  <a:pt x="535" y="124"/>
                  <a:pt x="535" y="122"/>
                  <a:pt x="535" y="119"/>
                </a:cubicBezTo>
                <a:cubicBezTo>
                  <a:pt x="535" y="109"/>
                  <a:pt x="532" y="98"/>
                  <a:pt x="526" y="89"/>
                </a:cubicBezTo>
                <a:cubicBezTo>
                  <a:pt x="520" y="80"/>
                  <a:pt x="512" y="73"/>
                  <a:pt x="503" y="68"/>
                </a:cubicBezTo>
                <a:cubicBezTo>
                  <a:pt x="494" y="64"/>
                  <a:pt x="484" y="61"/>
                  <a:pt x="474" y="61"/>
                </a:cubicBezTo>
                <a:cubicBezTo>
                  <a:pt x="473" y="61"/>
                  <a:pt x="473" y="61"/>
                  <a:pt x="473" y="61"/>
                </a:cubicBezTo>
                <a:cubicBezTo>
                  <a:pt x="463" y="61"/>
                  <a:pt x="453" y="64"/>
                  <a:pt x="444" y="68"/>
                </a:cubicBezTo>
                <a:cubicBezTo>
                  <a:pt x="440" y="70"/>
                  <a:pt x="435" y="73"/>
                  <a:pt x="431" y="76"/>
                </a:cubicBezTo>
                <a:cubicBezTo>
                  <a:pt x="429" y="78"/>
                  <a:pt x="428" y="80"/>
                  <a:pt x="426" y="82"/>
                </a:cubicBezTo>
                <a:cubicBezTo>
                  <a:pt x="424" y="84"/>
                  <a:pt x="422" y="86"/>
                  <a:pt x="421" y="88"/>
                </a:cubicBezTo>
                <a:cubicBezTo>
                  <a:pt x="418" y="93"/>
                  <a:pt x="416" y="97"/>
                  <a:pt x="414" y="103"/>
                </a:cubicBezTo>
                <a:cubicBezTo>
                  <a:pt x="413" y="107"/>
                  <a:pt x="412" y="112"/>
                  <a:pt x="412" y="117"/>
                </a:cubicBezTo>
                <a:cubicBezTo>
                  <a:pt x="405" y="180"/>
                  <a:pt x="405" y="180"/>
                  <a:pt x="405" y="180"/>
                </a:cubicBezTo>
                <a:cubicBezTo>
                  <a:pt x="398" y="253"/>
                  <a:pt x="398" y="253"/>
                  <a:pt x="398" y="253"/>
                </a:cubicBezTo>
                <a:cubicBezTo>
                  <a:pt x="395" y="284"/>
                  <a:pt x="395" y="284"/>
                  <a:pt x="395" y="284"/>
                </a:cubicBezTo>
                <a:cubicBezTo>
                  <a:pt x="392" y="313"/>
                  <a:pt x="392" y="313"/>
                  <a:pt x="392" y="313"/>
                </a:cubicBezTo>
                <a:cubicBezTo>
                  <a:pt x="392" y="314"/>
                  <a:pt x="391" y="315"/>
                  <a:pt x="390" y="316"/>
                </a:cubicBezTo>
                <a:cubicBezTo>
                  <a:pt x="389" y="317"/>
                  <a:pt x="388" y="317"/>
                  <a:pt x="386" y="317"/>
                </a:cubicBezTo>
                <a:cubicBezTo>
                  <a:pt x="386" y="317"/>
                  <a:pt x="385" y="317"/>
                  <a:pt x="384" y="317"/>
                </a:cubicBezTo>
                <a:cubicBezTo>
                  <a:pt x="384" y="317"/>
                  <a:pt x="383" y="317"/>
                  <a:pt x="383" y="317"/>
                </a:cubicBezTo>
                <a:cubicBezTo>
                  <a:pt x="382" y="317"/>
                  <a:pt x="381" y="316"/>
                  <a:pt x="380" y="315"/>
                </a:cubicBezTo>
                <a:cubicBezTo>
                  <a:pt x="379" y="314"/>
                  <a:pt x="380" y="313"/>
                  <a:pt x="380" y="311"/>
                </a:cubicBezTo>
                <a:cubicBezTo>
                  <a:pt x="380" y="308"/>
                  <a:pt x="380" y="308"/>
                  <a:pt x="380" y="308"/>
                </a:cubicBezTo>
                <a:cubicBezTo>
                  <a:pt x="380" y="301"/>
                  <a:pt x="380" y="301"/>
                  <a:pt x="380" y="301"/>
                </a:cubicBezTo>
                <a:cubicBezTo>
                  <a:pt x="381" y="272"/>
                  <a:pt x="381" y="272"/>
                  <a:pt x="381" y="272"/>
                </a:cubicBezTo>
                <a:cubicBezTo>
                  <a:pt x="381" y="256"/>
                  <a:pt x="381" y="256"/>
                  <a:pt x="381" y="256"/>
                </a:cubicBezTo>
                <a:cubicBezTo>
                  <a:pt x="383" y="220"/>
                  <a:pt x="383" y="220"/>
                  <a:pt x="383" y="220"/>
                </a:cubicBezTo>
                <a:cubicBezTo>
                  <a:pt x="388" y="74"/>
                  <a:pt x="388" y="74"/>
                  <a:pt x="388" y="74"/>
                </a:cubicBezTo>
                <a:cubicBezTo>
                  <a:pt x="388" y="64"/>
                  <a:pt x="388" y="64"/>
                  <a:pt x="388" y="64"/>
                </a:cubicBezTo>
                <a:cubicBezTo>
                  <a:pt x="388" y="62"/>
                  <a:pt x="389" y="60"/>
                  <a:pt x="389" y="58"/>
                </a:cubicBezTo>
                <a:cubicBezTo>
                  <a:pt x="389" y="56"/>
                  <a:pt x="389" y="54"/>
                  <a:pt x="388" y="52"/>
                </a:cubicBezTo>
                <a:cubicBezTo>
                  <a:pt x="388" y="45"/>
                  <a:pt x="387" y="37"/>
                  <a:pt x="383" y="29"/>
                </a:cubicBezTo>
                <a:cubicBezTo>
                  <a:pt x="380" y="21"/>
                  <a:pt x="375" y="14"/>
                  <a:pt x="367" y="8"/>
                </a:cubicBezTo>
                <a:cubicBezTo>
                  <a:pt x="364" y="6"/>
                  <a:pt x="360" y="3"/>
                  <a:pt x="355" y="2"/>
                </a:cubicBezTo>
                <a:cubicBezTo>
                  <a:pt x="354" y="2"/>
                  <a:pt x="353" y="2"/>
                  <a:pt x="352" y="1"/>
                </a:cubicBezTo>
                <a:cubicBezTo>
                  <a:pt x="349" y="1"/>
                  <a:pt x="349" y="1"/>
                  <a:pt x="349" y="1"/>
                </a:cubicBezTo>
                <a:cubicBezTo>
                  <a:pt x="348" y="1"/>
                  <a:pt x="347" y="0"/>
                  <a:pt x="345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0" y="0"/>
                  <a:pt x="339" y="0"/>
                  <a:pt x="338" y="0"/>
                </a:cubicBezTo>
                <a:cubicBezTo>
                  <a:pt x="337" y="0"/>
                  <a:pt x="335" y="0"/>
                  <a:pt x="334" y="0"/>
                </a:cubicBezTo>
                <a:cubicBezTo>
                  <a:pt x="334" y="0"/>
                  <a:pt x="334" y="0"/>
                  <a:pt x="334" y="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10" name="Freeform 19"/>
          <p:cNvSpPr>
            <a:spLocks/>
          </p:cNvSpPr>
          <p:nvPr userDrawn="1"/>
        </p:nvSpPr>
        <p:spPr bwMode="auto">
          <a:xfrm rot="1470013" flipH="1">
            <a:off x="7652229" y="290785"/>
            <a:ext cx="3815259" cy="4926791"/>
          </a:xfrm>
          <a:custGeom>
            <a:avLst/>
            <a:gdLst>
              <a:gd name="T0" fmla="*/ 279 w 717"/>
              <a:gd name="T1" fmla="*/ 41 h 925"/>
              <a:gd name="T2" fmla="*/ 269 w 717"/>
              <a:gd name="T3" fmla="*/ 345 h 925"/>
              <a:gd name="T4" fmla="*/ 248 w 717"/>
              <a:gd name="T5" fmla="*/ 332 h 925"/>
              <a:gd name="T6" fmla="*/ 241 w 717"/>
              <a:gd name="T7" fmla="*/ 127 h 925"/>
              <a:gd name="T8" fmla="*/ 189 w 717"/>
              <a:gd name="T9" fmla="*/ 84 h 925"/>
              <a:gd name="T10" fmla="*/ 138 w 717"/>
              <a:gd name="T11" fmla="*/ 127 h 925"/>
              <a:gd name="T12" fmla="*/ 135 w 717"/>
              <a:gd name="T13" fmla="*/ 453 h 925"/>
              <a:gd name="T14" fmla="*/ 114 w 717"/>
              <a:gd name="T15" fmla="*/ 442 h 925"/>
              <a:gd name="T16" fmla="*/ 56 w 717"/>
              <a:gd name="T17" fmla="*/ 176 h 925"/>
              <a:gd name="T18" fmla="*/ 4 w 717"/>
              <a:gd name="T19" fmla="*/ 453 h 925"/>
              <a:gd name="T20" fmla="*/ 232 w 717"/>
              <a:gd name="T21" fmla="*/ 924 h 925"/>
              <a:gd name="T22" fmla="*/ 293 w 717"/>
              <a:gd name="T23" fmla="*/ 925 h 925"/>
              <a:gd name="T24" fmla="*/ 286 w 717"/>
              <a:gd name="T25" fmla="*/ 918 h 925"/>
              <a:gd name="T26" fmla="*/ 38 w 717"/>
              <a:gd name="T27" fmla="*/ 746 h 925"/>
              <a:gd name="T28" fmla="*/ 20 w 717"/>
              <a:gd name="T29" fmla="*/ 394 h 925"/>
              <a:gd name="T30" fmla="*/ 45 w 717"/>
              <a:gd name="T31" fmla="*/ 195 h 925"/>
              <a:gd name="T32" fmla="*/ 85 w 717"/>
              <a:gd name="T33" fmla="*/ 219 h 925"/>
              <a:gd name="T34" fmla="*/ 118 w 717"/>
              <a:gd name="T35" fmla="*/ 472 h 925"/>
              <a:gd name="T36" fmla="*/ 130 w 717"/>
              <a:gd name="T37" fmla="*/ 473 h 925"/>
              <a:gd name="T38" fmla="*/ 160 w 717"/>
              <a:gd name="T39" fmla="*/ 433 h 925"/>
              <a:gd name="T40" fmla="*/ 158 w 717"/>
              <a:gd name="T41" fmla="*/ 127 h 925"/>
              <a:gd name="T42" fmla="*/ 182 w 717"/>
              <a:gd name="T43" fmla="*/ 104 h 925"/>
              <a:gd name="T44" fmla="*/ 220 w 717"/>
              <a:gd name="T45" fmla="*/ 129 h 925"/>
              <a:gd name="T46" fmla="*/ 224 w 717"/>
              <a:gd name="T47" fmla="*/ 399 h 925"/>
              <a:gd name="T48" fmla="*/ 235 w 717"/>
              <a:gd name="T49" fmla="*/ 421 h 925"/>
              <a:gd name="T50" fmla="*/ 272 w 717"/>
              <a:gd name="T51" fmla="*/ 424 h 925"/>
              <a:gd name="T52" fmla="*/ 287 w 717"/>
              <a:gd name="T53" fmla="*/ 412 h 925"/>
              <a:gd name="T54" fmla="*/ 293 w 717"/>
              <a:gd name="T55" fmla="*/ 398 h 925"/>
              <a:gd name="T56" fmla="*/ 308 w 717"/>
              <a:gd name="T57" fmla="*/ 47 h 925"/>
              <a:gd name="T58" fmla="*/ 331 w 717"/>
              <a:gd name="T59" fmla="*/ 30 h 925"/>
              <a:gd name="T60" fmla="*/ 345 w 717"/>
              <a:gd name="T61" fmla="*/ 31 h 925"/>
              <a:gd name="T62" fmla="*/ 357 w 717"/>
              <a:gd name="T63" fmla="*/ 71 h 925"/>
              <a:gd name="T64" fmla="*/ 358 w 717"/>
              <a:gd name="T65" fmla="*/ 424 h 925"/>
              <a:gd name="T66" fmla="*/ 396 w 717"/>
              <a:gd name="T67" fmla="*/ 427 h 925"/>
              <a:gd name="T68" fmla="*/ 407 w 717"/>
              <a:gd name="T69" fmla="*/ 418 h 925"/>
              <a:gd name="T70" fmla="*/ 415 w 717"/>
              <a:gd name="T71" fmla="*/ 401 h 925"/>
              <a:gd name="T72" fmla="*/ 473 w 717"/>
              <a:gd name="T73" fmla="*/ 93 h 925"/>
              <a:gd name="T74" fmla="*/ 502 w 717"/>
              <a:gd name="T75" fmla="*/ 137 h 925"/>
              <a:gd name="T76" fmla="*/ 483 w 717"/>
              <a:gd name="T77" fmla="*/ 622 h 925"/>
              <a:gd name="T78" fmla="*/ 552 w 717"/>
              <a:gd name="T79" fmla="*/ 571 h 925"/>
              <a:gd name="T80" fmla="*/ 607 w 717"/>
              <a:gd name="T81" fmla="*/ 458 h 925"/>
              <a:gd name="T82" fmla="*/ 642 w 717"/>
              <a:gd name="T83" fmla="*/ 444 h 925"/>
              <a:gd name="T84" fmla="*/ 679 w 717"/>
              <a:gd name="T85" fmla="*/ 457 h 925"/>
              <a:gd name="T86" fmla="*/ 608 w 717"/>
              <a:gd name="T87" fmla="*/ 654 h 925"/>
              <a:gd name="T88" fmla="*/ 511 w 717"/>
              <a:gd name="T89" fmla="*/ 785 h 925"/>
              <a:gd name="T90" fmla="*/ 432 w 717"/>
              <a:gd name="T91" fmla="*/ 914 h 925"/>
              <a:gd name="T92" fmla="*/ 509 w 717"/>
              <a:gd name="T93" fmla="*/ 824 h 925"/>
              <a:gd name="T94" fmla="*/ 621 w 717"/>
              <a:gd name="T95" fmla="*/ 699 h 925"/>
              <a:gd name="T96" fmla="*/ 713 w 717"/>
              <a:gd name="T97" fmla="*/ 503 h 925"/>
              <a:gd name="T98" fmla="*/ 697 w 717"/>
              <a:gd name="T99" fmla="*/ 430 h 925"/>
              <a:gd name="T100" fmla="*/ 652 w 717"/>
              <a:gd name="T101" fmla="*/ 412 h 925"/>
              <a:gd name="T102" fmla="*/ 578 w 717"/>
              <a:gd name="T103" fmla="*/ 443 h 925"/>
              <a:gd name="T104" fmla="*/ 517 w 717"/>
              <a:gd name="T105" fmla="*/ 572 h 925"/>
              <a:gd name="T106" fmla="*/ 510 w 717"/>
              <a:gd name="T107" fmla="*/ 566 h 925"/>
              <a:gd name="T108" fmla="*/ 534 w 717"/>
              <a:gd name="T109" fmla="*/ 130 h 925"/>
              <a:gd name="T110" fmla="*/ 426 w 717"/>
              <a:gd name="T111" fmla="*/ 82 h 925"/>
              <a:gd name="T112" fmla="*/ 386 w 717"/>
              <a:gd name="T113" fmla="*/ 317 h 925"/>
              <a:gd name="T114" fmla="*/ 383 w 717"/>
              <a:gd name="T115" fmla="*/ 220 h 925"/>
              <a:gd name="T116" fmla="*/ 349 w 717"/>
              <a:gd name="T117" fmla="*/ 1 h 925"/>
              <a:gd name="T118" fmla="*/ 338 w 717"/>
              <a:gd name="T119" fmla="*/ 0 h 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7" h="925">
                <a:moveTo>
                  <a:pt x="334" y="0"/>
                </a:moveTo>
                <a:cubicBezTo>
                  <a:pt x="331" y="0"/>
                  <a:pt x="329" y="0"/>
                  <a:pt x="327" y="0"/>
                </a:cubicBezTo>
                <a:cubicBezTo>
                  <a:pt x="322" y="0"/>
                  <a:pt x="317" y="1"/>
                  <a:pt x="312" y="3"/>
                </a:cubicBezTo>
                <a:cubicBezTo>
                  <a:pt x="308" y="4"/>
                  <a:pt x="303" y="7"/>
                  <a:pt x="298" y="10"/>
                </a:cubicBezTo>
                <a:cubicBezTo>
                  <a:pt x="294" y="13"/>
                  <a:pt x="290" y="17"/>
                  <a:pt x="287" y="21"/>
                </a:cubicBezTo>
                <a:cubicBezTo>
                  <a:pt x="285" y="24"/>
                  <a:pt x="283" y="27"/>
                  <a:pt x="282" y="31"/>
                </a:cubicBezTo>
                <a:cubicBezTo>
                  <a:pt x="281" y="32"/>
                  <a:pt x="280" y="34"/>
                  <a:pt x="280" y="36"/>
                </a:cubicBezTo>
                <a:cubicBezTo>
                  <a:pt x="279" y="38"/>
                  <a:pt x="279" y="38"/>
                  <a:pt x="279" y="38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8" y="43"/>
                  <a:pt x="278" y="43"/>
                  <a:pt x="278" y="44"/>
                </a:cubicBezTo>
                <a:cubicBezTo>
                  <a:pt x="278" y="47"/>
                  <a:pt x="278" y="47"/>
                  <a:pt x="278" y="47"/>
                </a:cubicBezTo>
                <a:cubicBezTo>
                  <a:pt x="278" y="51"/>
                  <a:pt x="278" y="51"/>
                  <a:pt x="278" y="51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7" y="71"/>
                  <a:pt x="277" y="82"/>
                  <a:pt x="277" y="93"/>
                </a:cubicBezTo>
                <a:cubicBezTo>
                  <a:pt x="276" y="116"/>
                  <a:pt x="275" y="139"/>
                  <a:pt x="275" y="161"/>
                </a:cubicBezTo>
                <a:cubicBezTo>
                  <a:pt x="273" y="206"/>
                  <a:pt x="272" y="250"/>
                  <a:pt x="271" y="294"/>
                </a:cubicBezTo>
                <a:cubicBezTo>
                  <a:pt x="269" y="345"/>
                  <a:pt x="269" y="345"/>
                  <a:pt x="269" y="345"/>
                </a:cubicBezTo>
                <a:cubicBezTo>
                  <a:pt x="269" y="346"/>
                  <a:pt x="269" y="347"/>
                  <a:pt x="269" y="348"/>
                </a:cubicBezTo>
                <a:cubicBezTo>
                  <a:pt x="269" y="349"/>
                  <a:pt x="269" y="350"/>
                  <a:pt x="268" y="351"/>
                </a:cubicBezTo>
                <a:cubicBezTo>
                  <a:pt x="266" y="353"/>
                  <a:pt x="264" y="353"/>
                  <a:pt x="262" y="354"/>
                </a:cubicBezTo>
                <a:cubicBezTo>
                  <a:pt x="260" y="355"/>
                  <a:pt x="258" y="356"/>
                  <a:pt x="256" y="356"/>
                </a:cubicBezTo>
                <a:cubicBezTo>
                  <a:pt x="256" y="356"/>
                  <a:pt x="255" y="356"/>
                  <a:pt x="255" y="356"/>
                </a:cubicBezTo>
                <a:cubicBezTo>
                  <a:pt x="253" y="356"/>
                  <a:pt x="252" y="356"/>
                  <a:pt x="250" y="355"/>
                </a:cubicBezTo>
                <a:cubicBezTo>
                  <a:pt x="249" y="354"/>
                  <a:pt x="249" y="351"/>
                  <a:pt x="249" y="350"/>
                </a:cubicBezTo>
                <a:cubicBezTo>
                  <a:pt x="248" y="344"/>
                  <a:pt x="248" y="344"/>
                  <a:pt x="248" y="344"/>
                </a:cubicBezTo>
                <a:cubicBezTo>
                  <a:pt x="248" y="332"/>
                  <a:pt x="248" y="332"/>
                  <a:pt x="248" y="332"/>
                </a:cubicBezTo>
                <a:cubicBezTo>
                  <a:pt x="247" y="307"/>
                  <a:pt x="247" y="307"/>
                  <a:pt x="247" y="307"/>
                </a:cubicBezTo>
                <a:cubicBezTo>
                  <a:pt x="245" y="260"/>
                  <a:pt x="245" y="260"/>
                  <a:pt x="245" y="260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42" y="156"/>
                  <a:pt x="242" y="156"/>
                  <a:pt x="242" y="156"/>
                </a:cubicBezTo>
                <a:cubicBezTo>
                  <a:pt x="242" y="139"/>
                  <a:pt x="242" y="139"/>
                  <a:pt x="242" y="139"/>
                </a:cubicBezTo>
                <a:cubicBezTo>
                  <a:pt x="242" y="134"/>
                  <a:pt x="242" y="134"/>
                  <a:pt x="242" y="134"/>
                </a:cubicBezTo>
                <a:cubicBezTo>
                  <a:pt x="242" y="132"/>
                  <a:pt x="242" y="132"/>
                  <a:pt x="242" y="132"/>
                </a:cubicBezTo>
                <a:cubicBezTo>
                  <a:pt x="241" y="130"/>
                  <a:pt x="241" y="130"/>
                  <a:pt x="241" y="130"/>
                </a:cubicBezTo>
                <a:cubicBezTo>
                  <a:pt x="241" y="127"/>
                  <a:pt x="241" y="127"/>
                  <a:pt x="241" y="127"/>
                </a:cubicBezTo>
                <a:cubicBezTo>
                  <a:pt x="241" y="127"/>
                  <a:pt x="241" y="126"/>
                  <a:pt x="241" y="125"/>
                </a:cubicBezTo>
                <a:cubicBezTo>
                  <a:pt x="241" y="123"/>
                  <a:pt x="241" y="123"/>
                  <a:pt x="241" y="123"/>
                </a:cubicBezTo>
                <a:cubicBezTo>
                  <a:pt x="240" y="122"/>
                  <a:pt x="240" y="121"/>
                  <a:pt x="240" y="120"/>
                </a:cubicBezTo>
                <a:cubicBezTo>
                  <a:pt x="237" y="108"/>
                  <a:pt x="228" y="98"/>
                  <a:pt x="217" y="92"/>
                </a:cubicBezTo>
                <a:cubicBezTo>
                  <a:pt x="212" y="89"/>
                  <a:pt x="206" y="86"/>
                  <a:pt x="200" y="85"/>
                </a:cubicBezTo>
                <a:cubicBezTo>
                  <a:pt x="198" y="85"/>
                  <a:pt x="197" y="85"/>
                  <a:pt x="195" y="85"/>
                </a:cubicBezTo>
                <a:cubicBezTo>
                  <a:pt x="194" y="84"/>
                  <a:pt x="192" y="84"/>
                  <a:pt x="191" y="84"/>
                </a:cubicBezTo>
                <a:cubicBezTo>
                  <a:pt x="190" y="84"/>
                  <a:pt x="190" y="84"/>
                  <a:pt x="190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5" y="84"/>
                  <a:pt x="185" y="84"/>
                  <a:pt x="185" y="84"/>
                </a:cubicBezTo>
                <a:cubicBezTo>
                  <a:pt x="184" y="83"/>
                  <a:pt x="183" y="84"/>
                  <a:pt x="182" y="83"/>
                </a:cubicBezTo>
                <a:cubicBezTo>
                  <a:pt x="182" y="83"/>
                  <a:pt x="181" y="83"/>
                  <a:pt x="180" y="83"/>
                </a:cubicBezTo>
                <a:cubicBezTo>
                  <a:pt x="174" y="83"/>
                  <a:pt x="167" y="85"/>
                  <a:pt x="162" y="88"/>
                </a:cubicBezTo>
                <a:cubicBezTo>
                  <a:pt x="155" y="92"/>
                  <a:pt x="150" y="97"/>
                  <a:pt x="146" y="103"/>
                </a:cubicBezTo>
                <a:cubicBezTo>
                  <a:pt x="143" y="109"/>
                  <a:pt x="140" y="115"/>
                  <a:pt x="138" y="122"/>
                </a:cubicBezTo>
                <a:cubicBezTo>
                  <a:pt x="138" y="124"/>
                  <a:pt x="138" y="125"/>
                  <a:pt x="138" y="127"/>
                </a:cubicBezTo>
                <a:cubicBezTo>
                  <a:pt x="138" y="129"/>
                  <a:pt x="137" y="131"/>
                  <a:pt x="137" y="13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68"/>
                  <a:pt x="138" y="194"/>
                  <a:pt x="139" y="220"/>
                </a:cubicBezTo>
                <a:cubicBezTo>
                  <a:pt x="139" y="272"/>
                  <a:pt x="140" y="325"/>
                  <a:pt x="140" y="377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141" y="445"/>
                  <a:pt x="141" y="446"/>
                  <a:pt x="141" y="447"/>
                </a:cubicBezTo>
                <a:cubicBezTo>
                  <a:pt x="141" y="448"/>
                  <a:pt x="140" y="449"/>
                  <a:pt x="140" y="449"/>
                </a:cubicBezTo>
                <a:cubicBezTo>
                  <a:pt x="139" y="451"/>
                  <a:pt x="137" y="452"/>
                  <a:pt x="135" y="453"/>
                </a:cubicBezTo>
                <a:cubicBezTo>
                  <a:pt x="134" y="453"/>
                  <a:pt x="133" y="454"/>
                  <a:pt x="132" y="454"/>
                </a:cubicBezTo>
                <a:cubicBezTo>
                  <a:pt x="132" y="454"/>
                  <a:pt x="132" y="454"/>
                  <a:pt x="131" y="454"/>
                </a:cubicBezTo>
                <a:cubicBezTo>
                  <a:pt x="131" y="454"/>
                  <a:pt x="131" y="454"/>
                  <a:pt x="131" y="454"/>
                </a:cubicBezTo>
                <a:cubicBezTo>
                  <a:pt x="130" y="454"/>
                  <a:pt x="130" y="454"/>
                  <a:pt x="130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4" y="454"/>
                  <a:pt x="124" y="454"/>
                  <a:pt x="124" y="454"/>
                </a:cubicBezTo>
                <a:cubicBezTo>
                  <a:pt x="122" y="454"/>
                  <a:pt x="120" y="453"/>
                  <a:pt x="118" y="452"/>
                </a:cubicBezTo>
                <a:cubicBezTo>
                  <a:pt x="117" y="451"/>
                  <a:pt x="115" y="450"/>
                  <a:pt x="115" y="448"/>
                </a:cubicBezTo>
                <a:cubicBezTo>
                  <a:pt x="114" y="446"/>
                  <a:pt x="114" y="444"/>
                  <a:pt x="114" y="442"/>
                </a:cubicBezTo>
                <a:cubicBezTo>
                  <a:pt x="110" y="379"/>
                  <a:pt x="107" y="315"/>
                  <a:pt x="103" y="252"/>
                </a:cubicBezTo>
                <a:cubicBezTo>
                  <a:pt x="102" y="232"/>
                  <a:pt x="102" y="232"/>
                  <a:pt x="102" y="232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02" y="217"/>
                  <a:pt x="102" y="217"/>
                  <a:pt x="102" y="217"/>
                </a:cubicBezTo>
                <a:cubicBezTo>
                  <a:pt x="101" y="215"/>
                  <a:pt x="101" y="214"/>
                  <a:pt x="101" y="212"/>
                </a:cubicBezTo>
                <a:cubicBezTo>
                  <a:pt x="100" y="205"/>
                  <a:pt x="97" y="198"/>
                  <a:pt x="92" y="193"/>
                </a:cubicBezTo>
                <a:cubicBezTo>
                  <a:pt x="88" y="187"/>
                  <a:pt x="82" y="183"/>
                  <a:pt x="76" y="180"/>
                </a:cubicBezTo>
                <a:cubicBezTo>
                  <a:pt x="70" y="178"/>
                  <a:pt x="63" y="176"/>
                  <a:pt x="57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48" y="176"/>
                  <a:pt x="41" y="179"/>
                  <a:pt x="36" y="182"/>
                </a:cubicBezTo>
                <a:cubicBezTo>
                  <a:pt x="24" y="189"/>
                  <a:pt x="15" y="202"/>
                  <a:pt x="12" y="215"/>
                </a:cubicBezTo>
                <a:cubicBezTo>
                  <a:pt x="11" y="217"/>
                  <a:pt x="11" y="218"/>
                  <a:pt x="11" y="220"/>
                </a:cubicBezTo>
                <a:cubicBezTo>
                  <a:pt x="11" y="222"/>
                  <a:pt x="10" y="224"/>
                  <a:pt x="10" y="225"/>
                </a:cubicBezTo>
                <a:cubicBezTo>
                  <a:pt x="10" y="229"/>
                  <a:pt x="10" y="232"/>
                  <a:pt x="10" y="235"/>
                </a:cubicBezTo>
                <a:cubicBezTo>
                  <a:pt x="10" y="255"/>
                  <a:pt x="10" y="255"/>
                  <a:pt x="10" y="255"/>
                </a:cubicBezTo>
                <a:cubicBezTo>
                  <a:pt x="8" y="295"/>
                  <a:pt x="8" y="295"/>
                  <a:pt x="8" y="295"/>
                </a:cubicBezTo>
                <a:cubicBezTo>
                  <a:pt x="6" y="374"/>
                  <a:pt x="6" y="374"/>
                  <a:pt x="6" y="374"/>
                </a:cubicBezTo>
                <a:cubicBezTo>
                  <a:pt x="4" y="453"/>
                  <a:pt x="4" y="453"/>
                  <a:pt x="4" y="453"/>
                </a:cubicBezTo>
                <a:cubicBezTo>
                  <a:pt x="3" y="466"/>
                  <a:pt x="2" y="479"/>
                  <a:pt x="1" y="492"/>
                </a:cubicBezTo>
                <a:cubicBezTo>
                  <a:pt x="1" y="505"/>
                  <a:pt x="1" y="518"/>
                  <a:pt x="0" y="531"/>
                </a:cubicBezTo>
                <a:cubicBezTo>
                  <a:pt x="0" y="584"/>
                  <a:pt x="3" y="637"/>
                  <a:pt x="12" y="688"/>
                </a:cubicBezTo>
                <a:cubicBezTo>
                  <a:pt x="17" y="714"/>
                  <a:pt x="24" y="740"/>
                  <a:pt x="33" y="764"/>
                </a:cubicBezTo>
                <a:cubicBezTo>
                  <a:pt x="42" y="789"/>
                  <a:pt x="54" y="812"/>
                  <a:pt x="69" y="834"/>
                </a:cubicBezTo>
                <a:cubicBezTo>
                  <a:pt x="84" y="855"/>
                  <a:pt x="103" y="874"/>
                  <a:pt x="124" y="888"/>
                </a:cubicBezTo>
                <a:cubicBezTo>
                  <a:pt x="135" y="896"/>
                  <a:pt x="147" y="902"/>
                  <a:pt x="159" y="907"/>
                </a:cubicBezTo>
                <a:cubicBezTo>
                  <a:pt x="170" y="912"/>
                  <a:pt x="183" y="916"/>
                  <a:pt x="195" y="918"/>
                </a:cubicBezTo>
                <a:cubicBezTo>
                  <a:pt x="208" y="921"/>
                  <a:pt x="220" y="923"/>
                  <a:pt x="232" y="924"/>
                </a:cubicBezTo>
                <a:cubicBezTo>
                  <a:pt x="242" y="924"/>
                  <a:pt x="251" y="924"/>
                  <a:pt x="260" y="924"/>
                </a:cubicBezTo>
                <a:cubicBezTo>
                  <a:pt x="263" y="924"/>
                  <a:pt x="266" y="924"/>
                  <a:pt x="269" y="924"/>
                </a:cubicBezTo>
                <a:cubicBezTo>
                  <a:pt x="271" y="924"/>
                  <a:pt x="273" y="924"/>
                  <a:pt x="275" y="924"/>
                </a:cubicBezTo>
                <a:cubicBezTo>
                  <a:pt x="276" y="924"/>
                  <a:pt x="278" y="924"/>
                  <a:pt x="280" y="924"/>
                </a:cubicBezTo>
                <a:cubicBezTo>
                  <a:pt x="281" y="924"/>
                  <a:pt x="282" y="925"/>
                  <a:pt x="283" y="925"/>
                </a:cubicBezTo>
                <a:cubicBezTo>
                  <a:pt x="283" y="925"/>
                  <a:pt x="284" y="925"/>
                  <a:pt x="284" y="925"/>
                </a:cubicBezTo>
                <a:cubicBezTo>
                  <a:pt x="285" y="925"/>
                  <a:pt x="285" y="925"/>
                  <a:pt x="285" y="925"/>
                </a:cubicBezTo>
                <a:cubicBezTo>
                  <a:pt x="290" y="925"/>
                  <a:pt x="290" y="925"/>
                  <a:pt x="290" y="925"/>
                </a:cubicBezTo>
                <a:cubicBezTo>
                  <a:pt x="291" y="925"/>
                  <a:pt x="292" y="925"/>
                  <a:pt x="293" y="925"/>
                </a:cubicBezTo>
                <a:cubicBezTo>
                  <a:pt x="294" y="925"/>
                  <a:pt x="295" y="925"/>
                  <a:pt x="296" y="925"/>
                </a:cubicBezTo>
                <a:cubicBezTo>
                  <a:pt x="297" y="925"/>
                  <a:pt x="298" y="925"/>
                  <a:pt x="299" y="925"/>
                </a:cubicBezTo>
                <a:cubicBezTo>
                  <a:pt x="303" y="925"/>
                  <a:pt x="307" y="925"/>
                  <a:pt x="309" y="924"/>
                </a:cubicBezTo>
                <a:cubicBezTo>
                  <a:pt x="312" y="924"/>
                  <a:pt x="314" y="923"/>
                  <a:pt x="315" y="922"/>
                </a:cubicBezTo>
                <a:cubicBezTo>
                  <a:pt x="318" y="920"/>
                  <a:pt x="310" y="918"/>
                  <a:pt x="299" y="918"/>
                </a:cubicBezTo>
                <a:cubicBezTo>
                  <a:pt x="299" y="918"/>
                  <a:pt x="299" y="918"/>
                  <a:pt x="299" y="918"/>
                </a:cubicBezTo>
                <a:cubicBezTo>
                  <a:pt x="290" y="918"/>
                  <a:pt x="290" y="918"/>
                  <a:pt x="290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6" y="918"/>
                  <a:pt x="286" y="918"/>
                </a:cubicBezTo>
                <a:cubicBezTo>
                  <a:pt x="286" y="918"/>
                  <a:pt x="285" y="918"/>
                  <a:pt x="285" y="917"/>
                </a:cubicBezTo>
                <a:cubicBezTo>
                  <a:pt x="284" y="917"/>
                  <a:pt x="284" y="917"/>
                  <a:pt x="283" y="917"/>
                </a:cubicBezTo>
                <a:cubicBezTo>
                  <a:pt x="282" y="917"/>
                  <a:pt x="282" y="917"/>
                  <a:pt x="282" y="917"/>
                </a:cubicBezTo>
                <a:cubicBezTo>
                  <a:pt x="275" y="917"/>
                  <a:pt x="269" y="917"/>
                  <a:pt x="264" y="917"/>
                </a:cubicBezTo>
                <a:cubicBezTo>
                  <a:pt x="252" y="917"/>
                  <a:pt x="240" y="916"/>
                  <a:pt x="229" y="915"/>
                </a:cubicBezTo>
                <a:cubicBezTo>
                  <a:pt x="206" y="913"/>
                  <a:pt x="184" y="908"/>
                  <a:pt x="164" y="899"/>
                </a:cubicBezTo>
                <a:cubicBezTo>
                  <a:pt x="143" y="890"/>
                  <a:pt x="124" y="878"/>
                  <a:pt x="107" y="863"/>
                </a:cubicBezTo>
                <a:cubicBezTo>
                  <a:pt x="91" y="847"/>
                  <a:pt x="77" y="829"/>
                  <a:pt x="66" y="809"/>
                </a:cubicBezTo>
                <a:cubicBezTo>
                  <a:pt x="54" y="789"/>
                  <a:pt x="45" y="768"/>
                  <a:pt x="38" y="746"/>
                </a:cubicBezTo>
                <a:cubicBezTo>
                  <a:pt x="31" y="724"/>
                  <a:pt x="26" y="701"/>
                  <a:pt x="22" y="678"/>
                </a:cubicBezTo>
                <a:cubicBezTo>
                  <a:pt x="15" y="632"/>
                  <a:pt x="13" y="585"/>
                  <a:pt x="14" y="538"/>
                </a:cubicBezTo>
                <a:cubicBezTo>
                  <a:pt x="14" y="532"/>
                  <a:pt x="14" y="526"/>
                  <a:pt x="14" y="520"/>
                </a:cubicBezTo>
                <a:cubicBezTo>
                  <a:pt x="14" y="514"/>
                  <a:pt x="15" y="508"/>
                  <a:pt x="15" y="502"/>
                </a:cubicBezTo>
                <a:cubicBezTo>
                  <a:pt x="16" y="484"/>
                  <a:pt x="16" y="484"/>
                  <a:pt x="16" y="484"/>
                </a:cubicBezTo>
                <a:cubicBezTo>
                  <a:pt x="17" y="466"/>
                  <a:pt x="17" y="466"/>
                  <a:pt x="17" y="466"/>
                </a:cubicBezTo>
                <a:cubicBezTo>
                  <a:pt x="18" y="460"/>
                  <a:pt x="18" y="454"/>
                  <a:pt x="18" y="448"/>
                </a:cubicBezTo>
                <a:cubicBezTo>
                  <a:pt x="19" y="430"/>
                  <a:pt x="19" y="430"/>
                  <a:pt x="19" y="430"/>
                </a:cubicBezTo>
                <a:cubicBezTo>
                  <a:pt x="20" y="418"/>
                  <a:pt x="20" y="406"/>
                  <a:pt x="20" y="394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26" y="238"/>
                  <a:pt x="26" y="238"/>
                  <a:pt x="26" y="238"/>
                </a:cubicBezTo>
                <a:cubicBezTo>
                  <a:pt x="26" y="236"/>
                  <a:pt x="26" y="236"/>
                  <a:pt x="26" y="236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4"/>
                  <a:pt x="26" y="233"/>
                  <a:pt x="26" y="233"/>
                </a:cubicBezTo>
                <a:cubicBezTo>
                  <a:pt x="26" y="229"/>
                  <a:pt x="26" y="229"/>
                  <a:pt x="26" y="229"/>
                </a:cubicBezTo>
                <a:cubicBezTo>
                  <a:pt x="26" y="224"/>
                  <a:pt x="27" y="219"/>
                  <a:pt x="29" y="215"/>
                </a:cubicBezTo>
                <a:cubicBezTo>
                  <a:pt x="30" y="211"/>
                  <a:pt x="33" y="207"/>
                  <a:pt x="35" y="203"/>
                </a:cubicBezTo>
                <a:cubicBezTo>
                  <a:pt x="38" y="200"/>
                  <a:pt x="42" y="197"/>
                  <a:pt x="45" y="195"/>
                </a:cubicBezTo>
                <a:cubicBezTo>
                  <a:pt x="49" y="193"/>
                  <a:pt x="52" y="192"/>
                  <a:pt x="56" y="192"/>
                </a:cubicBezTo>
                <a:cubicBezTo>
                  <a:pt x="56" y="192"/>
                  <a:pt x="56" y="192"/>
                  <a:pt x="56" y="192"/>
                </a:cubicBezTo>
                <a:cubicBezTo>
                  <a:pt x="61" y="192"/>
                  <a:pt x="65" y="193"/>
                  <a:pt x="69" y="195"/>
                </a:cubicBezTo>
                <a:cubicBezTo>
                  <a:pt x="73" y="197"/>
                  <a:pt x="76" y="199"/>
                  <a:pt x="79" y="202"/>
                </a:cubicBezTo>
                <a:cubicBezTo>
                  <a:pt x="82" y="205"/>
                  <a:pt x="83" y="209"/>
                  <a:pt x="84" y="212"/>
                </a:cubicBezTo>
                <a:cubicBezTo>
                  <a:pt x="84" y="213"/>
                  <a:pt x="85" y="214"/>
                  <a:pt x="85" y="215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7"/>
                  <a:pt x="85" y="217"/>
                  <a:pt x="85" y="217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85" y="228"/>
                  <a:pt x="85" y="228"/>
                  <a:pt x="85" y="228"/>
                </a:cubicBezTo>
                <a:cubicBezTo>
                  <a:pt x="86" y="246"/>
                  <a:pt x="86" y="246"/>
                  <a:pt x="86" y="246"/>
                </a:cubicBezTo>
                <a:cubicBezTo>
                  <a:pt x="88" y="283"/>
                  <a:pt x="88" y="283"/>
                  <a:pt x="88" y="283"/>
                </a:cubicBezTo>
                <a:cubicBezTo>
                  <a:pt x="91" y="356"/>
                  <a:pt x="91" y="356"/>
                  <a:pt x="91" y="356"/>
                </a:cubicBezTo>
                <a:cubicBezTo>
                  <a:pt x="93" y="386"/>
                  <a:pt x="94" y="416"/>
                  <a:pt x="95" y="447"/>
                </a:cubicBezTo>
                <a:cubicBezTo>
                  <a:pt x="96" y="450"/>
                  <a:pt x="96" y="454"/>
                  <a:pt x="98" y="457"/>
                </a:cubicBezTo>
                <a:cubicBezTo>
                  <a:pt x="99" y="460"/>
                  <a:pt x="101" y="463"/>
                  <a:pt x="104" y="465"/>
                </a:cubicBezTo>
                <a:cubicBezTo>
                  <a:pt x="106" y="468"/>
                  <a:pt x="109" y="470"/>
                  <a:pt x="113" y="471"/>
                </a:cubicBezTo>
                <a:cubicBezTo>
                  <a:pt x="114" y="471"/>
                  <a:pt x="116" y="472"/>
                  <a:pt x="118" y="472"/>
                </a:cubicBezTo>
                <a:cubicBezTo>
                  <a:pt x="119" y="472"/>
                  <a:pt x="120" y="472"/>
                  <a:pt x="120" y="473"/>
                </a:cubicBezTo>
                <a:cubicBezTo>
                  <a:pt x="121" y="473"/>
                  <a:pt x="121" y="473"/>
                  <a:pt x="121" y="473"/>
                </a:cubicBezTo>
                <a:cubicBezTo>
                  <a:pt x="122" y="473"/>
                  <a:pt x="122" y="473"/>
                  <a:pt x="122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5" y="473"/>
                  <a:pt x="125" y="473"/>
                  <a:pt x="125" y="473"/>
                </a:cubicBezTo>
                <a:cubicBezTo>
                  <a:pt x="124" y="473"/>
                  <a:pt x="124" y="473"/>
                  <a:pt x="124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0" y="473"/>
                  <a:pt x="130" y="473"/>
                  <a:pt x="130" y="473"/>
                </a:cubicBezTo>
                <a:cubicBezTo>
                  <a:pt x="131" y="473"/>
                  <a:pt x="131" y="473"/>
                  <a:pt x="131" y="473"/>
                </a:cubicBezTo>
                <a:cubicBezTo>
                  <a:pt x="135" y="473"/>
                  <a:pt x="135" y="473"/>
                  <a:pt x="135" y="473"/>
                </a:cubicBezTo>
                <a:cubicBezTo>
                  <a:pt x="136" y="472"/>
                  <a:pt x="137" y="472"/>
                  <a:pt x="138" y="472"/>
                </a:cubicBezTo>
                <a:cubicBezTo>
                  <a:pt x="139" y="472"/>
                  <a:pt x="141" y="472"/>
                  <a:pt x="143" y="471"/>
                </a:cubicBezTo>
                <a:cubicBezTo>
                  <a:pt x="144" y="470"/>
                  <a:pt x="146" y="470"/>
                  <a:pt x="147" y="469"/>
                </a:cubicBezTo>
                <a:cubicBezTo>
                  <a:pt x="153" y="465"/>
                  <a:pt x="158" y="459"/>
                  <a:pt x="159" y="453"/>
                </a:cubicBezTo>
                <a:cubicBezTo>
                  <a:pt x="160" y="449"/>
                  <a:pt x="160" y="445"/>
                  <a:pt x="160" y="442"/>
                </a:cubicBezTo>
                <a:cubicBezTo>
                  <a:pt x="160" y="433"/>
                  <a:pt x="160" y="433"/>
                  <a:pt x="160" y="433"/>
                </a:cubicBezTo>
                <a:cubicBezTo>
                  <a:pt x="160" y="420"/>
                  <a:pt x="160" y="420"/>
                  <a:pt x="160" y="420"/>
                </a:cubicBezTo>
                <a:cubicBezTo>
                  <a:pt x="160" y="395"/>
                  <a:pt x="160" y="395"/>
                  <a:pt x="160" y="395"/>
                </a:cubicBezTo>
                <a:cubicBezTo>
                  <a:pt x="159" y="291"/>
                  <a:pt x="159" y="291"/>
                  <a:pt x="159" y="291"/>
                </a:cubicBezTo>
                <a:cubicBezTo>
                  <a:pt x="158" y="242"/>
                  <a:pt x="158" y="192"/>
                  <a:pt x="157" y="143"/>
                </a:cubicBezTo>
                <a:cubicBezTo>
                  <a:pt x="157" y="140"/>
                  <a:pt x="157" y="137"/>
                  <a:pt x="157" y="133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7" y="132"/>
                  <a:pt x="157" y="131"/>
                  <a:pt x="157" y="131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129"/>
                  <a:pt x="158" y="128"/>
                  <a:pt x="158" y="127"/>
                </a:cubicBezTo>
                <a:cubicBezTo>
                  <a:pt x="159" y="122"/>
                  <a:pt x="160" y="118"/>
                  <a:pt x="163" y="114"/>
                </a:cubicBezTo>
                <a:cubicBezTo>
                  <a:pt x="166" y="110"/>
                  <a:pt x="169" y="107"/>
                  <a:pt x="173" y="105"/>
                </a:cubicBezTo>
                <a:cubicBezTo>
                  <a:pt x="174" y="105"/>
                  <a:pt x="175" y="105"/>
                  <a:pt x="176" y="104"/>
                </a:cubicBezTo>
                <a:cubicBezTo>
                  <a:pt x="176" y="104"/>
                  <a:pt x="177" y="104"/>
                  <a:pt x="177" y="104"/>
                </a:cubicBezTo>
                <a:cubicBezTo>
                  <a:pt x="178" y="104"/>
                  <a:pt x="178" y="104"/>
                  <a:pt x="179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0" y="104"/>
                  <a:pt x="180" y="104"/>
                  <a:pt x="180" y="104"/>
                </a:cubicBezTo>
                <a:cubicBezTo>
                  <a:pt x="181" y="104"/>
                  <a:pt x="181" y="104"/>
                  <a:pt x="182" y="104"/>
                </a:cubicBezTo>
                <a:cubicBezTo>
                  <a:pt x="182" y="104"/>
                  <a:pt x="182" y="104"/>
                  <a:pt x="182" y="104"/>
                </a:cubicBezTo>
                <a:cubicBezTo>
                  <a:pt x="183" y="104"/>
                  <a:pt x="183" y="104"/>
                  <a:pt x="184" y="104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95" y="105"/>
                  <a:pt x="200" y="107"/>
                  <a:pt x="205" y="109"/>
                </a:cubicBezTo>
                <a:cubicBezTo>
                  <a:pt x="207" y="110"/>
                  <a:pt x="209" y="112"/>
                  <a:pt x="211" y="114"/>
                </a:cubicBezTo>
                <a:cubicBezTo>
                  <a:pt x="213" y="115"/>
                  <a:pt x="215" y="117"/>
                  <a:pt x="216" y="119"/>
                </a:cubicBezTo>
                <a:cubicBezTo>
                  <a:pt x="217" y="121"/>
                  <a:pt x="218" y="124"/>
                  <a:pt x="219" y="126"/>
                </a:cubicBezTo>
                <a:cubicBezTo>
                  <a:pt x="219" y="127"/>
                  <a:pt x="219" y="128"/>
                  <a:pt x="220" y="129"/>
                </a:cubicBezTo>
                <a:cubicBezTo>
                  <a:pt x="220" y="130"/>
                  <a:pt x="220" y="131"/>
                  <a:pt x="220" y="131"/>
                </a:cubicBezTo>
                <a:cubicBezTo>
                  <a:pt x="220" y="132"/>
                  <a:pt x="220" y="132"/>
                  <a:pt x="220" y="132"/>
                </a:cubicBezTo>
                <a:cubicBezTo>
                  <a:pt x="220" y="134"/>
                  <a:pt x="220" y="134"/>
                  <a:pt x="220" y="134"/>
                </a:cubicBezTo>
                <a:cubicBezTo>
                  <a:pt x="220" y="142"/>
                  <a:pt x="220" y="150"/>
                  <a:pt x="220" y="159"/>
                </a:cubicBezTo>
                <a:cubicBezTo>
                  <a:pt x="220" y="189"/>
                  <a:pt x="221" y="219"/>
                  <a:pt x="221" y="247"/>
                </a:cubicBezTo>
                <a:cubicBezTo>
                  <a:pt x="222" y="298"/>
                  <a:pt x="223" y="347"/>
                  <a:pt x="224" y="394"/>
                </a:cubicBezTo>
                <a:cubicBezTo>
                  <a:pt x="224" y="395"/>
                  <a:pt x="224" y="395"/>
                  <a:pt x="224" y="395"/>
                </a:cubicBezTo>
                <a:cubicBezTo>
                  <a:pt x="224" y="396"/>
                  <a:pt x="224" y="396"/>
                  <a:pt x="224" y="397"/>
                </a:cubicBezTo>
                <a:cubicBezTo>
                  <a:pt x="224" y="399"/>
                  <a:pt x="224" y="399"/>
                  <a:pt x="224" y="399"/>
                </a:cubicBezTo>
                <a:cubicBezTo>
                  <a:pt x="224" y="400"/>
                  <a:pt x="224" y="400"/>
                  <a:pt x="224" y="400"/>
                </a:cubicBezTo>
                <a:cubicBezTo>
                  <a:pt x="224" y="401"/>
                  <a:pt x="224" y="401"/>
                  <a:pt x="224" y="401"/>
                </a:cubicBezTo>
                <a:cubicBezTo>
                  <a:pt x="225" y="402"/>
                  <a:pt x="225" y="402"/>
                  <a:pt x="225" y="402"/>
                </a:cubicBezTo>
                <a:cubicBezTo>
                  <a:pt x="225" y="404"/>
                  <a:pt x="226" y="406"/>
                  <a:pt x="226" y="407"/>
                </a:cubicBezTo>
                <a:cubicBezTo>
                  <a:pt x="227" y="408"/>
                  <a:pt x="227" y="410"/>
                  <a:pt x="228" y="411"/>
                </a:cubicBezTo>
                <a:cubicBezTo>
                  <a:pt x="229" y="412"/>
                  <a:pt x="229" y="412"/>
                  <a:pt x="229" y="412"/>
                </a:cubicBezTo>
                <a:cubicBezTo>
                  <a:pt x="230" y="414"/>
                  <a:pt x="230" y="414"/>
                  <a:pt x="230" y="414"/>
                </a:cubicBezTo>
                <a:cubicBezTo>
                  <a:pt x="231" y="415"/>
                  <a:pt x="232" y="416"/>
                  <a:pt x="233" y="418"/>
                </a:cubicBezTo>
                <a:cubicBezTo>
                  <a:pt x="233" y="419"/>
                  <a:pt x="234" y="420"/>
                  <a:pt x="235" y="421"/>
                </a:cubicBezTo>
                <a:cubicBezTo>
                  <a:pt x="237" y="423"/>
                  <a:pt x="237" y="423"/>
                  <a:pt x="237" y="423"/>
                </a:cubicBezTo>
                <a:cubicBezTo>
                  <a:pt x="238" y="424"/>
                  <a:pt x="239" y="424"/>
                  <a:pt x="239" y="425"/>
                </a:cubicBezTo>
                <a:cubicBezTo>
                  <a:pt x="240" y="425"/>
                  <a:pt x="241" y="426"/>
                  <a:pt x="242" y="426"/>
                </a:cubicBezTo>
                <a:cubicBezTo>
                  <a:pt x="243" y="427"/>
                  <a:pt x="245" y="427"/>
                  <a:pt x="247" y="428"/>
                </a:cubicBezTo>
                <a:cubicBezTo>
                  <a:pt x="249" y="428"/>
                  <a:pt x="251" y="428"/>
                  <a:pt x="253" y="428"/>
                </a:cubicBezTo>
                <a:cubicBezTo>
                  <a:pt x="253" y="428"/>
                  <a:pt x="253" y="428"/>
                  <a:pt x="253" y="428"/>
                </a:cubicBezTo>
                <a:cubicBezTo>
                  <a:pt x="253" y="428"/>
                  <a:pt x="254" y="428"/>
                  <a:pt x="254" y="428"/>
                </a:cubicBezTo>
                <a:cubicBezTo>
                  <a:pt x="256" y="428"/>
                  <a:pt x="258" y="428"/>
                  <a:pt x="260" y="428"/>
                </a:cubicBezTo>
                <a:cubicBezTo>
                  <a:pt x="264" y="427"/>
                  <a:pt x="268" y="426"/>
                  <a:pt x="272" y="424"/>
                </a:cubicBezTo>
                <a:cubicBezTo>
                  <a:pt x="274" y="424"/>
                  <a:pt x="276" y="423"/>
                  <a:pt x="277" y="422"/>
                </a:cubicBezTo>
                <a:cubicBezTo>
                  <a:pt x="277" y="422"/>
                  <a:pt x="277" y="422"/>
                  <a:pt x="277" y="422"/>
                </a:cubicBezTo>
                <a:cubicBezTo>
                  <a:pt x="278" y="421"/>
                  <a:pt x="278" y="421"/>
                  <a:pt x="278" y="421"/>
                </a:cubicBezTo>
                <a:cubicBezTo>
                  <a:pt x="279" y="420"/>
                  <a:pt x="281" y="419"/>
                  <a:pt x="282" y="417"/>
                </a:cubicBezTo>
                <a:cubicBezTo>
                  <a:pt x="284" y="416"/>
                  <a:pt x="284" y="416"/>
                  <a:pt x="284" y="416"/>
                </a:cubicBezTo>
                <a:cubicBezTo>
                  <a:pt x="284" y="415"/>
                  <a:pt x="284" y="415"/>
                  <a:pt x="284" y="415"/>
                </a:cubicBezTo>
                <a:cubicBezTo>
                  <a:pt x="285" y="415"/>
                  <a:pt x="285" y="415"/>
                  <a:pt x="285" y="415"/>
                </a:cubicBezTo>
                <a:cubicBezTo>
                  <a:pt x="287" y="413"/>
                  <a:pt x="287" y="413"/>
                  <a:pt x="287" y="413"/>
                </a:cubicBezTo>
                <a:cubicBezTo>
                  <a:pt x="287" y="412"/>
                  <a:pt x="287" y="412"/>
                  <a:pt x="287" y="412"/>
                </a:cubicBezTo>
                <a:cubicBezTo>
                  <a:pt x="288" y="410"/>
                  <a:pt x="288" y="410"/>
                  <a:pt x="288" y="410"/>
                </a:cubicBezTo>
                <a:cubicBezTo>
                  <a:pt x="289" y="410"/>
                  <a:pt x="289" y="409"/>
                  <a:pt x="290" y="408"/>
                </a:cubicBezTo>
                <a:cubicBezTo>
                  <a:pt x="291" y="406"/>
                  <a:pt x="291" y="406"/>
                  <a:pt x="291" y="406"/>
                </a:cubicBezTo>
                <a:cubicBezTo>
                  <a:pt x="291" y="405"/>
                  <a:pt x="291" y="405"/>
                  <a:pt x="291" y="405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2" y="404"/>
                  <a:pt x="292" y="404"/>
                  <a:pt x="292" y="404"/>
                </a:cubicBezTo>
                <a:cubicBezTo>
                  <a:pt x="293" y="401"/>
                  <a:pt x="293" y="401"/>
                  <a:pt x="293" y="401"/>
                </a:cubicBezTo>
                <a:cubicBezTo>
                  <a:pt x="293" y="400"/>
                  <a:pt x="293" y="400"/>
                  <a:pt x="293" y="400"/>
                </a:cubicBezTo>
                <a:cubicBezTo>
                  <a:pt x="293" y="399"/>
                  <a:pt x="293" y="398"/>
                  <a:pt x="293" y="398"/>
                </a:cubicBezTo>
                <a:cubicBezTo>
                  <a:pt x="294" y="396"/>
                  <a:pt x="294" y="396"/>
                  <a:pt x="294" y="396"/>
                </a:cubicBezTo>
                <a:cubicBezTo>
                  <a:pt x="294" y="395"/>
                  <a:pt x="294" y="395"/>
                  <a:pt x="294" y="395"/>
                </a:cubicBezTo>
                <a:cubicBezTo>
                  <a:pt x="294" y="394"/>
                  <a:pt x="294" y="394"/>
                  <a:pt x="294" y="394"/>
                </a:cubicBezTo>
                <a:cubicBezTo>
                  <a:pt x="294" y="393"/>
                  <a:pt x="294" y="393"/>
                  <a:pt x="294" y="393"/>
                </a:cubicBezTo>
                <a:cubicBezTo>
                  <a:pt x="294" y="387"/>
                  <a:pt x="294" y="387"/>
                  <a:pt x="294" y="387"/>
                </a:cubicBezTo>
                <a:cubicBezTo>
                  <a:pt x="296" y="336"/>
                  <a:pt x="298" y="285"/>
                  <a:pt x="300" y="232"/>
                </a:cubicBezTo>
                <a:cubicBezTo>
                  <a:pt x="302" y="200"/>
                  <a:pt x="303" y="168"/>
                  <a:pt x="304" y="134"/>
                </a:cubicBezTo>
                <a:cubicBezTo>
                  <a:pt x="308" y="55"/>
                  <a:pt x="308" y="55"/>
                  <a:pt x="308" y="55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8" y="46"/>
                  <a:pt x="308" y="46"/>
                  <a:pt x="309" y="45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3"/>
                  <a:pt x="309" y="43"/>
                  <a:pt x="309" y="43"/>
                </a:cubicBezTo>
                <a:cubicBezTo>
                  <a:pt x="311" y="39"/>
                  <a:pt x="313" y="37"/>
                  <a:pt x="315" y="35"/>
                </a:cubicBezTo>
                <a:cubicBezTo>
                  <a:pt x="317" y="33"/>
                  <a:pt x="321" y="32"/>
                  <a:pt x="325" y="31"/>
                </a:cubicBezTo>
                <a:cubicBezTo>
                  <a:pt x="327" y="31"/>
                  <a:pt x="329" y="30"/>
                  <a:pt x="331" y="30"/>
                </a:cubicBezTo>
                <a:cubicBezTo>
                  <a:pt x="332" y="30"/>
                  <a:pt x="333" y="30"/>
                  <a:pt x="333" y="30"/>
                </a:cubicBezTo>
                <a:cubicBezTo>
                  <a:pt x="334" y="30"/>
                  <a:pt x="334" y="30"/>
                  <a:pt x="335" y="30"/>
                </a:cubicBezTo>
                <a:cubicBezTo>
                  <a:pt x="335" y="30"/>
                  <a:pt x="336" y="30"/>
                  <a:pt x="336" y="30"/>
                </a:cubicBezTo>
                <a:cubicBezTo>
                  <a:pt x="338" y="30"/>
                  <a:pt x="338" y="30"/>
                  <a:pt x="338" y="30"/>
                </a:cubicBezTo>
                <a:cubicBezTo>
                  <a:pt x="341" y="31"/>
                  <a:pt x="341" y="31"/>
                  <a:pt x="341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2" y="31"/>
                  <a:pt x="342" y="31"/>
                  <a:pt x="342" y="31"/>
                </a:cubicBezTo>
                <a:cubicBezTo>
                  <a:pt x="343" y="31"/>
                  <a:pt x="343" y="31"/>
                  <a:pt x="343" y="31"/>
                </a:cubicBezTo>
                <a:cubicBezTo>
                  <a:pt x="344" y="31"/>
                  <a:pt x="344" y="31"/>
                  <a:pt x="345" y="31"/>
                </a:cubicBezTo>
                <a:cubicBezTo>
                  <a:pt x="345" y="31"/>
                  <a:pt x="346" y="31"/>
                  <a:pt x="346" y="31"/>
                </a:cubicBezTo>
                <a:cubicBezTo>
                  <a:pt x="347" y="32"/>
                  <a:pt x="347" y="32"/>
                  <a:pt x="347" y="32"/>
                </a:cubicBezTo>
                <a:cubicBezTo>
                  <a:pt x="349" y="33"/>
                  <a:pt x="350" y="33"/>
                  <a:pt x="351" y="35"/>
                </a:cubicBezTo>
                <a:cubicBezTo>
                  <a:pt x="353" y="36"/>
                  <a:pt x="354" y="38"/>
                  <a:pt x="355" y="40"/>
                </a:cubicBezTo>
                <a:cubicBezTo>
                  <a:pt x="356" y="43"/>
                  <a:pt x="357" y="45"/>
                  <a:pt x="357" y="48"/>
                </a:cubicBezTo>
                <a:cubicBezTo>
                  <a:pt x="357" y="51"/>
                  <a:pt x="358" y="55"/>
                  <a:pt x="358" y="58"/>
                </a:cubicBezTo>
                <a:cubicBezTo>
                  <a:pt x="358" y="61"/>
                  <a:pt x="358" y="61"/>
                  <a:pt x="358" y="61"/>
                </a:cubicBezTo>
                <a:cubicBezTo>
                  <a:pt x="357" y="64"/>
                  <a:pt x="357" y="64"/>
                  <a:pt x="357" y="64"/>
                </a:cubicBezTo>
                <a:cubicBezTo>
                  <a:pt x="357" y="71"/>
                  <a:pt x="357" y="71"/>
                  <a:pt x="357" y="71"/>
                </a:cubicBezTo>
                <a:cubicBezTo>
                  <a:pt x="356" y="98"/>
                  <a:pt x="356" y="98"/>
                  <a:pt x="356" y="98"/>
                </a:cubicBezTo>
                <a:cubicBezTo>
                  <a:pt x="352" y="205"/>
                  <a:pt x="352" y="205"/>
                  <a:pt x="352" y="205"/>
                </a:cubicBezTo>
                <a:cubicBezTo>
                  <a:pt x="350" y="259"/>
                  <a:pt x="347" y="314"/>
                  <a:pt x="345" y="368"/>
                </a:cubicBezTo>
                <a:cubicBezTo>
                  <a:pt x="344" y="395"/>
                  <a:pt x="344" y="395"/>
                  <a:pt x="344" y="395"/>
                </a:cubicBezTo>
                <a:cubicBezTo>
                  <a:pt x="344" y="400"/>
                  <a:pt x="344" y="402"/>
                  <a:pt x="345" y="405"/>
                </a:cubicBezTo>
                <a:cubicBezTo>
                  <a:pt x="345" y="406"/>
                  <a:pt x="345" y="407"/>
                  <a:pt x="346" y="408"/>
                </a:cubicBezTo>
                <a:cubicBezTo>
                  <a:pt x="346" y="408"/>
                  <a:pt x="346" y="409"/>
                  <a:pt x="346" y="410"/>
                </a:cubicBezTo>
                <a:cubicBezTo>
                  <a:pt x="349" y="416"/>
                  <a:pt x="351" y="418"/>
                  <a:pt x="353" y="420"/>
                </a:cubicBezTo>
                <a:cubicBezTo>
                  <a:pt x="355" y="422"/>
                  <a:pt x="357" y="423"/>
                  <a:pt x="358" y="424"/>
                </a:cubicBezTo>
                <a:cubicBezTo>
                  <a:pt x="359" y="425"/>
                  <a:pt x="359" y="425"/>
                  <a:pt x="359" y="425"/>
                </a:cubicBezTo>
                <a:cubicBezTo>
                  <a:pt x="360" y="425"/>
                  <a:pt x="360" y="425"/>
                  <a:pt x="360" y="425"/>
                </a:cubicBezTo>
                <a:cubicBezTo>
                  <a:pt x="360" y="425"/>
                  <a:pt x="362" y="426"/>
                  <a:pt x="364" y="427"/>
                </a:cubicBezTo>
                <a:cubicBezTo>
                  <a:pt x="367" y="428"/>
                  <a:pt x="372" y="430"/>
                  <a:pt x="376" y="430"/>
                </a:cubicBezTo>
                <a:cubicBezTo>
                  <a:pt x="377" y="430"/>
                  <a:pt x="377" y="430"/>
                  <a:pt x="378" y="429"/>
                </a:cubicBezTo>
                <a:cubicBezTo>
                  <a:pt x="379" y="430"/>
                  <a:pt x="380" y="430"/>
                  <a:pt x="382" y="430"/>
                </a:cubicBezTo>
                <a:cubicBezTo>
                  <a:pt x="384" y="430"/>
                  <a:pt x="386" y="429"/>
                  <a:pt x="388" y="429"/>
                </a:cubicBezTo>
                <a:cubicBezTo>
                  <a:pt x="391" y="429"/>
                  <a:pt x="394" y="428"/>
                  <a:pt x="395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6" y="427"/>
                  <a:pt x="396" y="427"/>
                  <a:pt x="396" y="427"/>
                </a:cubicBezTo>
                <a:cubicBezTo>
                  <a:pt x="397" y="426"/>
                  <a:pt x="397" y="426"/>
                  <a:pt x="397" y="426"/>
                </a:cubicBezTo>
                <a:cubicBezTo>
                  <a:pt x="398" y="426"/>
                  <a:pt x="398" y="425"/>
                  <a:pt x="399" y="425"/>
                </a:cubicBezTo>
                <a:cubicBezTo>
                  <a:pt x="400" y="424"/>
                  <a:pt x="400" y="424"/>
                  <a:pt x="400" y="424"/>
                </a:cubicBezTo>
                <a:cubicBezTo>
                  <a:pt x="401" y="424"/>
                  <a:pt x="401" y="424"/>
                  <a:pt x="401" y="424"/>
                </a:cubicBezTo>
                <a:cubicBezTo>
                  <a:pt x="402" y="423"/>
                  <a:pt x="403" y="423"/>
                  <a:pt x="404" y="422"/>
                </a:cubicBezTo>
                <a:cubicBezTo>
                  <a:pt x="405" y="421"/>
                  <a:pt x="405" y="421"/>
                  <a:pt x="405" y="421"/>
                </a:cubicBezTo>
                <a:cubicBezTo>
                  <a:pt x="406" y="419"/>
                  <a:pt x="406" y="419"/>
                  <a:pt x="406" y="419"/>
                </a:cubicBezTo>
                <a:cubicBezTo>
                  <a:pt x="407" y="418"/>
                  <a:pt x="407" y="418"/>
                  <a:pt x="407" y="418"/>
                </a:cubicBezTo>
                <a:cubicBezTo>
                  <a:pt x="408" y="417"/>
                  <a:pt x="408" y="417"/>
                  <a:pt x="408" y="417"/>
                </a:cubicBezTo>
                <a:cubicBezTo>
                  <a:pt x="409" y="416"/>
                  <a:pt x="409" y="416"/>
                  <a:pt x="409" y="416"/>
                </a:cubicBezTo>
                <a:cubicBezTo>
                  <a:pt x="409" y="416"/>
                  <a:pt x="409" y="416"/>
                  <a:pt x="409" y="415"/>
                </a:cubicBezTo>
                <a:cubicBezTo>
                  <a:pt x="410" y="414"/>
                  <a:pt x="412" y="412"/>
                  <a:pt x="413" y="409"/>
                </a:cubicBezTo>
                <a:cubicBezTo>
                  <a:pt x="413" y="408"/>
                  <a:pt x="413" y="408"/>
                  <a:pt x="413" y="408"/>
                </a:cubicBezTo>
                <a:cubicBezTo>
                  <a:pt x="413" y="408"/>
                  <a:pt x="413" y="407"/>
                  <a:pt x="414" y="407"/>
                </a:cubicBezTo>
                <a:cubicBezTo>
                  <a:pt x="414" y="406"/>
                  <a:pt x="414" y="405"/>
                  <a:pt x="414" y="404"/>
                </a:cubicBezTo>
                <a:cubicBezTo>
                  <a:pt x="415" y="402"/>
                  <a:pt x="415" y="402"/>
                  <a:pt x="415" y="402"/>
                </a:cubicBezTo>
                <a:cubicBezTo>
                  <a:pt x="415" y="401"/>
                  <a:pt x="415" y="401"/>
                  <a:pt x="415" y="401"/>
                </a:cubicBezTo>
                <a:cubicBezTo>
                  <a:pt x="415" y="400"/>
                  <a:pt x="415" y="400"/>
                  <a:pt x="415" y="400"/>
                </a:cubicBezTo>
                <a:cubicBezTo>
                  <a:pt x="415" y="397"/>
                  <a:pt x="415" y="396"/>
                  <a:pt x="415" y="394"/>
                </a:cubicBezTo>
                <a:cubicBezTo>
                  <a:pt x="419" y="357"/>
                  <a:pt x="419" y="357"/>
                  <a:pt x="419" y="357"/>
                </a:cubicBezTo>
                <a:cubicBezTo>
                  <a:pt x="427" y="282"/>
                  <a:pt x="427" y="282"/>
                  <a:pt x="427" y="282"/>
                </a:cubicBezTo>
                <a:cubicBezTo>
                  <a:pt x="433" y="228"/>
                  <a:pt x="438" y="174"/>
                  <a:pt x="444" y="120"/>
                </a:cubicBezTo>
                <a:cubicBezTo>
                  <a:pt x="444" y="119"/>
                  <a:pt x="444" y="119"/>
                  <a:pt x="444" y="119"/>
                </a:cubicBezTo>
                <a:cubicBezTo>
                  <a:pt x="444" y="118"/>
                  <a:pt x="444" y="118"/>
                  <a:pt x="444" y="118"/>
                </a:cubicBezTo>
                <a:cubicBezTo>
                  <a:pt x="444" y="112"/>
                  <a:pt x="447" y="105"/>
                  <a:pt x="453" y="100"/>
                </a:cubicBezTo>
                <a:cubicBezTo>
                  <a:pt x="458" y="96"/>
                  <a:pt x="466" y="93"/>
                  <a:pt x="473" y="93"/>
                </a:cubicBezTo>
                <a:cubicBezTo>
                  <a:pt x="474" y="93"/>
                  <a:pt x="475" y="93"/>
                  <a:pt x="475" y="93"/>
                </a:cubicBezTo>
                <a:cubicBezTo>
                  <a:pt x="483" y="94"/>
                  <a:pt x="491" y="97"/>
                  <a:pt x="496" y="103"/>
                </a:cubicBezTo>
                <a:cubicBezTo>
                  <a:pt x="499" y="105"/>
                  <a:pt x="501" y="108"/>
                  <a:pt x="502" y="112"/>
                </a:cubicBezTo>
                <a:cubicBezTo>
                  <a:pt x="503" y="115"/>
                  <a:pt x="503" y="119"/>
                  <a:pt x="503" y="123"/>
                </a:cubicBezTo>
                <a:cubicBezTo>
                  <a:pt x="503" y="126"/>
                  <a:pt x="503" y="126"/>
                  <a:pt x="503" y="126"/>
                </a:cubicBezTo>
                <a:cubicBezTo>
                  <a:pt x="503" y="128"/>
                  <a:pt x="503" y="128"/>
                  <a:pt x="503" y="128"/>
                </a:cubicBezTo>
                <a:cubicBezTo>
                  <a:pt x="503" y="129"/>
                  <a:pt x="503" y="129"/>
                  <a:pt x="503" y="130"/>
                </a:cubicBezTo>
                <a:cubicBezTo>
                  <a:pt x="502" y="130"/>
                  <a:pt x="502" y="130"/>
                  <a:pt x="502" y="130"/>
                </a:cubicBezTo>
                <a:cubicBezTo>
                  <a:pt x="502" y="137"/>
                  <a:pt x="502" y="137"/>
                  <a:pt x="502" y="137"/>
                </a:cubicBezTo>
                <a:cubicBezTo>
                  <a:pt x="501" y="150"/>
                  <a:pt x="501" y="150"/>
                  <a:pt x="501" y="150"/>
                </a:cubicBezTo>
                <a:cubicBezTo>
                  <a:pt x="500" y="175"/>
                  <a:pt x="500" y="175"/>
                  <a:pt x="500" y="175"/>
                </a:cubicBezTo>
                <a:cubicBezTo>
                  <a:pt x="497" y="227"/>
                  <a:pt x="497" y="227"/>
                  <a:pt x="497" y="227"/>
                </a:cubicBezTo>
                <a:cubicBezTo>
                  <a:pt x="492" y="329"/>
                  <a:pt x="492" y="329"/>
                  <a:pt x="492" y="329"/>
                </a:cubicBezTo>
                <a:cubicBezTo>
                  <a:pt x="480" y="535"/>
                  <a:pt x="480" y="535"/>
                  <a:pt x="480" y="535"/>
                </a:cubicBezTo>
                <a:cubicBezTo>
                  <a:pt x="477" y="601"/>
                  <a:pt x="477" y="601"/>
                  <a:pt x="477" y="601"/>
                </a:cubicBezTo>
                <a:cubicBezTo>
                  <a:pt x="477" y="609"/>
                  <a:pt x="479" y="613"/>
                  <a:pt x="480" y="617"/>
                </a:cubicBezTo>
                <a:cubicBezTo>
                  <a:pt x="481" y="620"/>
                  <a:pt x="481" y="620"/>
                  <a:pt x="481" y="620"/>
                </a:cubicBezTo>
                <a:cubicBezTo>
                  <a:pt x="482" y="621"/>
                  <a:pt x="482" y="621"/>
                  <a:pt x="483" y="622"/>
                </a:cubicBezTo>
                <a:cubicBezTo>
                  <a:pt x="484" y="624"/>
                  <a:pt x="485" y="625"/>
                  <a:pt x="487" y="627"/>
                </a:cubicBezTo>
                <a:cubicBezTo>
                  <a:pt x="490" y="629"/>
                  <a:pt x="492" y="630"/>
                  <a:pt x="495" y="631"/>
                </a:cubicBezTo>
                <a:cubicBezTo>
                  <a:pt x="497" y="632"/>
                  <a:pt x="500" y="633"/>
                  <a:pt x="503" y="633"/>
                </a:cubicBezTo>
                <a:cubicBezTo>
                  <a:pt x="504" y="633"/>
                  <a:pt x="504" y="633"/>
                  <a:pt x="505" y="633"/>
                </a:cubicBezTo>
                <a:cubicBezTo>
                  <a:pt x="510" y="633"/>
                  <a:pt x="514" y="631"/>
                  <a:pt x="517" y="630"/>
                </a:cubicBezTo>
                <a:cubicBezTo>
                  <a:pt x="520" y="628"/>
                  <a:pt x="523" y="625"/>
                  <a:pt x="527" y="621"/>
                </a:cubicBezTo>
                <a:cubicBezTo>
                  <a:pt x="529" y="619"/>
                  <a:pt x="531" y="616"/>
                  <a:pt x="533" y="613"/>
                </a:cubicBezTo>
                <a:cubicBezTo>
                  <a:pt x="538" y="602"/>
                  <a:pt x="538" y="602"/>
                  <a:pt x="538" y="602"/>
                </a:cubicBezTo>
                <a:cubicBezTo>
                  <a:pt x="552" y="571"/>
                  <a:pt x="552" y="571"/>
                  <a:pt x="552" y="571"/>
                </a:cubicBezTo>
                <a:cubicBezTo>
                  <a:pt x="574" y="525"/>
                  <a:pt x="574" y="525"/>
                  <a:pt x="574" y="525"/>
                </a:cubicBezTo>
                <a:cubicBezTo>
                  <a:pt x="596" y="478"/>
                  <a:pt x="596" y="478"/>
                  <a:pt x="596" y="478"/>
                </a:cubicBezTo>
                <a:cubicBezTo>
                  <a:pt x="602" y="467"/>
                  <a:pt x="602" y="467"/>
                  <a:pt x="602" y="467"/>
                </a:cubicBezTo>
                <a:cubicBezTo>
                  <a:pt x="603" y="464"/>
                  <a:pt x="603" y="464"/>
                  <a:pt x="603" y="464"/>
                </a:cubicBezTo>
                <a:cubicBezTo>
                  <a:pt x="604" y="463"/>
                  <a:pt x="604" y="463"/>
                  <a:pt x="604" y="463"/>
                </a:cubicBezTo>
                <a:cubicBezTo>
                  <a:pt x="604" y="462"/>
                  <a:pt x="604" y="462"/>
                  <a:pt x="604" y="462"/>
                </a:cubicBezTo>
                <a:cubicBezTo>
                  <a:pt x="604" y="461"/>
                  <a:pt x="604" y="461"/>
                  <a:pt x="604" y="461"/>
                </a:cubicBezTo>
                <a:cubicBezTo>
                  <a:pt x="605" y="461"/>
                  <a:pt x="605" y="460"/>
                  <a:pt x="606" y="460"/>
                </a:cubicBezTo>
                <a:cubicBezTo>
                  <a:pt x="606" y="459"/>
                  <a:pt x="606" y="459"/>
                  <a:pt x="607" y="458"/>
                </a:cubicBezTo>
                <a:cubicBezTo>
                  <a:pt x="607" y="457"/>
                  <a:pt x="607" y="457"/>
                  <a:pt x="607" y="457"/>
                </a:cubicBezTo>
                <a:cubicBezTo>
                  <a:pt x="608" y="456"/>
                  <a:pt x="608" y="456"/>
                  <a:pt x="608" y="456"/>
                </a:cubicBezTo>
                <a:cubicBezTo>
                  <a:pt x="609" y="456"/>
                  <a:pt x="609" y="455"/>
                  <a:pt x="610" y="455"/>
                </a:cubicBezTo>
                <a:cubicBezTo>
                  <a:pt x="611" y="453"/>
                  <a:pt x="611" y="453"/>
                  <a:pt x="611" y="453"/>
                </a:cubicBezTo>
                <a:cubicBezTo>
                  <a:pt x="612" y="453"/>
                  <a:pt x="612" y="452"/>
                  <a:pt x="613" y="452"/>
                </a:cubicBezTo>
                <a:cubicBezTo>
                  <a:pt x="615" y="451"/>
                  <a:pt x="615" y="451"/>
                  <a:pt x="615" y="451"/>
                </a:cubicBezTo>
                <a:cubicBezTo>
                  <a:pt x="615" y="450"/>
                  <a:pt x="616" y="450"/>
                  <a:pt x="617" y="450"/>
                </a:cubicBezTo>
                <a:cubicBezTo>
                  <a:pt x="618" y="449"/>
                  <a:pt x="620" y="448"/>
                  <a:pt x="621" y="448"/>
                </a:cubicBezTo>
                <a:cubicBezTo>
                  <a:pt x="628" y="445"/>
                  <a:pt x="635" y="444"/>
                  <a:pt x="642" y="444"/>
                </a:cubicBezTo>
                <a:cubicBezTo>
                  <a:pt x="643" y="444"/>
                  <a:pt x="643" y="444"/>
                  <a:pt x="644" y="444"/>
                </a:cubicBezTo>
                <a:cubicBezTo>
                  <a:pt x="645" y="444"/>
                  <a:pt x="645" y="444"/>
                  <a:pt x="646" y="444"/>
                </a:cubicBezTo>
                <a:cubicBezTo>
                  <a:pt x="646" y="444"/>
                  <a:pt x="647" y="444"/>
                  <a:pt x="648" y="444"/>
                </a:cubicBezTo>
                <a:cubicBezTo>
                  <a:pt x="648" y="444"/>
                  <a:pt x="648" y="444"/>
                  <a:pt x="648" y="444"/>
                </a:cubicBezTo>
                <a:cubicBezTo>
                  <a:pt x="650" y="444"/>
                  <a:pt x="652" y="444"/>
                  <a:pt x="653" y="444"/>
                </a:cubicBezTo>
                <a:cubicBezTo>
                  <a:pt x="655" y="445"/>
                  <a:pt x="657" y="445"/>
                  <a:pt x="659" y="445"/>
                </a:cubicBezTo>
                <a:cubicBezTo>
                  <a:pt x="661" y="445"/>
                  <a:pt x="661" y="445"/>
                  <a:pt x="661" y="445"/>
                </a:cubicBezTo>
                <a:cubicBezTo>
                  <a:pt x="662" y="446"/>
                  <a:pt x="662" y="446"/>
                  <a:pt x="662" y="446"/>
                </a:cubicBezTo>
                <a:cubicBezTo>
                  <a:pt x="669" y="449"/>
                  <a:pt x="675" y="452"/>
                  <a:pt x="679" y="457"/>
                </a:cubicBezTo>
                <a:cubicBezTo>
                  <a:pt x="682" y="461"/>
                  <a:pt x="684" y="466"/>
                  <a:pt x="685" y="473"/>
                </a:cubicBezTo>
                <a:cubicBezTo>
                  <a:pt x="686" y="479"/>
                  <a:pt x="685" y="486"/>
                  <a:pt x="682" y="493"/>
                </a:cubicBezTo>
                <a:cubicBezTo>
                  <a:pt x="681" y="498"/>
                  <a:pt x="681" y="498"/>
                  <a:pt x="681" y="498"/>
                </a:cubicBezTo>
                <a:cubicBezTo>
                  <a:pt x="680" y="500"/>
                  <a:pt x="679" y="502"/>
                  <a:pt x="679" y="504"/>
                </a:cubicBezTo>
                <a:cubicBezTo>
                  <a:pt x="678" y="504"/>
                  <a:pt x="678" y="505"/>
                  <a:pt x="677" y="506"/>
                </a:cubicBezTo>
                <a:cubicBezTo>
                  <a:pt x="676" y="509"/>
                  <a:pt x="676" y="509"/>
                  <a:pt x="676" y="509"/>
                </a:cubicBezTo>
                <a:cubicBezTo>
                  <a:pt x="673" y="515"/>
                  <a:pt x="673" y="515"/>
                  <a:pt x="673" y="515"/>
                </a:cubicBezTo>
                <a:cubicBezTo>
                  <a:pt x="651" y="561"/>
                  <a:pt x="651" y="561"/>
                  <a:pt x="651" y="561"/>
                </a:cubicBezTo>
                <a:cubicBezTo>
                  <a:pt x="608" y="654"/>
                  <a:pt x="608" y="654"/>
                  <a:pt x="608" y="654"/>
                </a:cubicBezTo>
                <a:cubicBezTo>
                  <a:pt x="604" y="663"/>
                  <a:pt x="600" y="671"/>
                  <a:pt x="596" y="680"/>
                </a:cubicBezTo>
                <a:cubicBezTo>
                  <a:pt x="593" y="686"/>
                  <a:pt x="593" y="686"/>
                  <a:pt x="593" y="686"/>
                </a:cubicBezTo>
                <a:cubicBezTo>
                  <a:pt x="591" y="690"/>
                  <a:pt x="591" y="690"/>
                  <a:pt x="591" y="690"/>
                </a:cubicBezTo>
                <a:cubicBezTo>
                  <a:pt x="590" y="693"/>
                  <a:pt x="590" y="693"/>
                  <a:pt x="590" y="693"/>
                </a:cubicBezTo>
                <a:cubicBezTo>
                  <a:pt x="589" y="695"/>
                  <a:pt x="588" y="697"/>
                  <a:pt x="587" y="699"/>
                </a:cubicBezTo>
                <a:cubicBezTo>
                  <a:pt x="586" y="701"/>
                  <a:pt x="585" y="703"/>
                  <a:pt x="584" y="705"/>
                </a:cubicBezTo>
                <a:cubicBezTo>
                  <a:pt x="575" y="721"/>
                  <a:pt x="565" y="736"/>
                  <a:pt x="553" y="749"/>
                </a:cubicBezTo>
                <a:cubicBezTo>
                  <a:pt x="547" y="756"/>
                  <a:pt x="540" y="762"/>
                  <a:pt x="533" y="768"/>
                </a:cubicBezTo>
                <a:cubicBezTo>
                  <a:pt x="526" y="774"/>
                  <a:pt x="519" y="779"/>
                  <a:pt x="511" y="785"/>
                </a:cubicBezTo>
                <a:cubicBezTo>
                  <a:pt x="496" y="797"/>
                  <a:pt x="481" y="810"/>
                  <a:pt x="468" y="823"/>
                </a:cubicBezTo>
                <a:cubicBezTo>
                  <a:pt x="460" y="831"/>
                  <a:pt x="452" y="840"/>
                  <a:pt x="446" y="850"/>
                </a:cubicBezTo>
                <a:cubicBezTo>
                  <a:pt x="444" y="852"/>
                  <a:pt x="442" y="854"/>
                  <a:pt x="441" y="857"/>
                </a:cubicBezTo>
                <a:cubicBezTo>
                  <a:pt x="440" y="859"/>
                  <a:pt x="438" y="861"/>
                  <a:pt x="437" y="863"/>
                </a:cubicBezTo>
                <a:cubicBezTo>
                  <a:pt x="436" y="866"/>
                  <a:pt x="435" y="868"/>
                  <a:pt x="434" y="870"/>
                </a:cubicBezTo>
                <a:cubicBezTo>
                  <a:pt x="433" y="872"/>
                  <a:pt x="432" y="874"/>
                  <a:pt x="432" y="876"/>
                </a:cubicBezTo>
                <a:cubicBezTo>
                  <a:pt x="428" y="886"/>
                  <a:pt x="427" y="897"/>
                  <a:pt x="427" y="905"/>
                </a:cubicBezTo>
                <a:cubicBezTo>
                  <a:pt x="428" y="910"/>
                  <a:pt x="429" y="915"/>
                  <a:pt x="431" y="915"/>
                </a:cubicBezTo>
                <a:cubicBezTo>
                  <a:pt x="431" y="915"/>
                  <a:pt x="432" y="915"/>
                  <a:pt x="432" y="914"/>
                </a:cubicBezTo>
                <a:cubicBezTo>
                  <a:pt x="433" y="914"/>
                  <a:pt x="434" y="912"/>
                  <a:pt x="436" y="910"/>
                </a:cubicBezTo>
                <a:cubicBezTo>
                  <a:pt x="436" y="909"/>
                  <a:pt x="437" y="908"/>
                  <a:pt x="437" y="907"/>
                </a:cubicBezTo>
                <a:cubicBezTo>
                  <a:pt x="438" y="906"/>
                  <a:pt x="438" y="905"/>
                  <a:pt x="439" y="904"/>
                </a:cubicBezTo>
                <a:cubicBezTo>
                  <a:pt x="440" y="903"/>
                  <a:pt x="440" y="901"/>
                  <a:pt x="441" y="900"/>
                </a:cubicBezTo>
                <a:cubicBezTo>
                  <a:pt x="442" y="899"/>
                  <a:pt x="443" y="897"/>
                  <a:pt x="443" y="896"/>
                </a:cubicBezTo>
                <a:cubicBezTo>
                  <a:pt x="444" y="895"/>
                  <a:pt x="445" y="893"/>
                  <a:pt x="446" y="892"/>
                </a:cubicBezTo>
                <a:cubicBezTo>
                  <a:pt x="447" y="891"/>
                  <a:pt x="447" y="890"/>
                  <a:pt x="448" y="888"/>
                </a:cubicBezTo>
                <a:cubicBezTo>
                  <a:pt x="456" y="877"/>
                  <a:pt x="465" y="865"/>
                  <a:pt x="475" y="855"/>
                </a:cubicBezTo>
                <a:cubicBezTo>
                  <a:pt x="486" y="844"/>
                  <a:pt x="497" y="833"/>
                  <a:pt x="509" y="824"/>
                </a:cubicBezTo>
                <a:cubicBezTo>
                  <a:pt x="517" y="817"/>
                  <a:pt x="526" y="811"/>
                  <a:pt x="535" y="805"/>
                </a:cubicBezTo>
                <a:cubicBezTo>
                  <a:pt x="542" y="799"/>
                  <a:pt x="542" y="799"/>
                  <a:pt x="542" y="799"/>
                </a:cubicBezTo>
                <a:cubicBezTo>
                  <a:pt x="544" y="798"/>
                  <a:pt x="546" y="796"/>
                  <a:pt x="549" y="794"/>
                </a:cubicBezTo>
                <a:cubicBezTo>
                  <a:pt x="556" y="788"/>
                  <a:pt x="556" y="788"/>
                  <a:pt x="556" y="788"/>
                </a:cubicBezTo>
                <a:cubicBezTo>
                  <a:pt x="558" y="786"/>
                  <a:pt x="560" y="784"/>
                  <a:pt x="562" y="782"/>
                </a:cubicBezTo>
                <a:cubicBezTo>
                  <a:pt x="580" y="766"/>
                  <a:pt x="595" y="747"/>
                  <a:pt x="607" y="726"/>
                </a:cubicBezTo>
                <a:cubicBezTo>
                  <a:pt x="610" y="721"/>
                  <a:pt x="613" y="716"/>
                  <a:pt x="616" y="710"/>
                </a:cubicBezTo>
                <a:cubicBezTo>
                  <a:pt x="617" y="708"/>
                  <a:pt x="618" y="705"/>
                  <a:pt x="619" y="702"/>
                </a:cubicBezTo>
                <a:cubicBezTo>
                  <a:pt x="620" y="701"/>
                  <a:pt x="620" y="700"/>
                  <a:pt x="621" y="699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37" y="665"/>
                  <a:pt x="637" y="665"/>
                  <a:pt x="637" y="665"/>
                </a:cubicBezTo>
                <a:cubicBezTo>
                  <a:pt x="666" y="606"/>
                  <a:pt x="666" y="606"/>
                  <a:pt x="666" y="606"/>
                </a:cubicBezTo>
                <a:cubicBezTo>
                  <a:pt x="675" y="586"/>
                  <a:pt x="685" y="566"/>
                  <a:pt x="694" y="546"/>
                </a:cubicBezTo>
                <a:cubicBezTo>
                  <a:pt x="701" y="532"/>
                  <a:pt x="701" y="532"/>
                  <a:pt x="701" y="532"/>
                </a:cubicBezTo>
                <a:cubicBezTo>
                  <a:pt x="704" y="524"/>
                  <a:pt x="704" y="524"/>
                  <a:pt x="704" y="524"/>
                </a:cubicBezTo>
                <a:cubicBezTo>
                  <a:pt x="706" y="522"/>
                  <a:pt x="707" y="520"/>
                  <a:pt x="708" y="516"/>
                </a:cubicBezTo>
                <a:cubicBezTo>
                  <a:pt x="709" y="513"/>
                  <a:pt x="710" y="510"/>
                  <a:pt x="711" y="507"/>
                </a:cubicBezTo>
                <a:cubicBezTo>
                  <a:pt x="713" y="503"/>
                  <a:pt x="713" y="503"/>
                  <a:pt x="713" y="503"/>
                </a:cubicBezTo>
                <a:cubicBezTo>
                  <a:pt x="713" y="501"/>
                  <a:pt x="714" y="500"/>
                  <a:pt x="714" y="498"/>
                </a:cubicBezTo>
                <a:cubicBezTo>
                  <a:pt x="716" y="492"/>
                  <a:pt x="717" y="485"/>
                  <a:pt x="717" y="477"/>
                </a:cubicBezTo>
                <a:cubicBezTo>
                  <a:pt x="717" y="472"/>
                  <a:pt x="717" y="466"/>
                  <a:pt x="715" y="460"/>
                </a:cubicBezTo>
                <a:cubicBezTo>
                  <a:pt x="714" y="456"/>
                  <a:pt x="714" y="456"/>
                  <a:pt x="714" y="456"/>
                </a:cubicBezTo>
                <a:cubicBezTo>
                  <a:pt x="714" y="455"/>
                  <a:pt x="713" y="453"/>
                  <a:pt x="713" y="452"/>
                </a:cubicBezTo>
                <a:cubicBezTo>
                  <a:pt x="712" y="449"/>
                  <a:pt x="710" y="446"/>
                  <a:pt x="708" y="444"/>
                </a:cubicBezTo>
                <a:cubicBezTo>
                  <a:pt x="708" y="442"/>
                  <a:pt x="707" y="441"/>
                  <a:pt x="706" y="440"/>
                </a:cubicBezTo>
                <a:cubicBezTo>
                  <a:pt x="703" y="436"/>
                  <a:pt x="703" y="436"/>
                  <a:pt x="703" y="436"/>
                </a:cubicBezTo>
                <a:cubicBezTo>
                  <a:pt x="701" y="434"/>
                  <a:pt x="699" y="432"/>
                  <a:pt x="697" y="430"/>
                </a:cubicBezTo>
                <a:cubicBezTo>
                  <a:pt x="693" y="426"/>
                  <a:pt x="688" y="423"/>
                  <a:pt x="683" y="421"/>
                </a:cubicBezTo>
                <a:cubicBezTo>
                  <a:pt x="681" y="420"/>
                  <a:pt x="679" y="418"/>
                  <a:pt x="676" y="417"/>
                </a:cubicBezTo>
                <a:cubicBezTo>
                  <a:pt x="673" y="416"/>
                  <a:pt x="673" y="416"/>
                  <a:pt x="673" y="416"/>
                </a:cubicBezTo>
                <a:cubicBezTo>
                  <a:pt x="670" y="415"/>
                  <a:pt x="670" y="415"/>
                  <a:pt x="670" y="415"/>
                </a:cubicBezTo>
                <a:cubicBezTo>
                  <a:pt x="669" y="414"/>
                  <a:pt x="668" y="414"/>
                  <a:pt x="667" y="414"/>
                </a:cubicBezTo>
                <a:cubicBezTo>
                  <a:pt x="663" y="413"/>
                  <a:pt x="663" y="413"/>
                  <a:pt x="663" y="413"/>
                </a:cubicBezTo>
                <a:cubicBezTo>
                  <a:pt x="662" y="413"/>
                  <a:pt x="660" y="413"/>
                  <a:pt x="659" y="413"/>
                </a:cubicBezTo>
                <a:cubicBezTo>
                  <a:pt x="656" y="413"/>
                  <a:pt x="656" y="413"/>
                  <a:pt x="656" y="413"/>
                </a:cubicBezTo>
                <a:cubicBezTo>
                  <a:pt x="652" y="412"/>
                  <a:pt x="652" y="412"/>
                  <a:pt x="652" y="412"/>
                </a:cubicBezTo>
                <a:cubicBezTo>
                  <a:pt x="650" y="412"/>
                  <a:pt x="647" y="412"/>
                  <a:pt x="644" y="412"/>
                </a:cubicBezTo>
                <a:cubicBezTo>
                  <a:pt x="637" y="412"/>
                  <a:pt x="630" y="413"/>
                  <a:pt x="623" y="414"/>
                </a:cubicBezTo>
                <a:cubicBezTo>
                  <a:pt x="613" y="416"/>
                  <a:pt x="602" y="420"/>
                  <a:pt x="593" y="427"/>
                </a:cubicBezTo>
                <a:cubicBezTo>
                  <a:pt x="590" y="430"/>
                  <a:pt x="590" y="430"/>
                  <a:pt x="590" y="430"/>
                </a:cubicBezTo>
                <a:cubicBezTo>
                  <a:pt x="588" y="431"/>
                  <a:pt x="588" y="431"/>
                  <a:pt x="588" y="431"/>
                </a:cubicBezTo>
                <a:cubicBezTo>
                  <a:pt x="587" y="433"/>
                  <a:pt x="587" y="433"/>
                  <a:pt x="587" y="433"/>
                </a:cubicBezTo>
                <a:cubicBezTo>
                  <a:pt x="583" y="436"/>
                  <a:pt x="583" y="436"/>
                  <a:pt x="583" y="436"/>
                </a:cubicBezTo>
                <a:cubicBezTo>
                  <a:pt x="582" y="437"/>
                  <a:pt x="582" y="438"/>
                  <a:pt x="581" y="439"/>
                </a:cubicBezTo>
                <a:cubicBezTo>
                  <a:pt x="580" y="441"/>
                  <a:pt x="579" y="442"/>
                  <a:pt x="578" y="443"/>
                </a:cubicBezTo>
                <a:cubicBezTo>
                  <a:pt x="576" y="447"/>
                  <a:pt x="576" y="447"/>
                  <a:pt x="576" y="447"/>
                </a:cubicBezTo>
                <a:cubicBezTo>
                  <a:pt x="575" y="449"/>
                  <a:pt x="575" y="449"/>
                  <a:pt x="575" y="449"/>
                </a:cubicBezTo>
                <a:cubicBezTo>
                  <a:pt x="574" y="450"/>
                  <a:pt x="574" y="450"/>
                  <a:pt x="574" y="450"/>
                </a:cubicBezTo>
                <a:cubicBezTo>
                  <a:pt x="573" y="453"/>
                  <a:pt x="573" y="453"/>
                  <a:pt x="573" y="453"/>
                </a:cubicBezTo>
                <a:cubicBezTo>
                  <a:pt x="552" y="498"/>
                  <a:pt x="552" y="498"/>
                  <a:pt x="552" y="498"/>
                </a:cubicBezTo>
                <a:cubicBezTo>
                  <a:pt x="531" y="542"/>
                  <a:pt x="531" y="542"/>
                  <a:pt x="531" y="542"/>
                </a:cubicBezTo>
                <a:cubicBezTo>
                  <a:pt x="520" y="565"/>
                  <a:pt x="520" y="565"/>
                  <a:pt x="520" y="565"/>
                </a:cubicBezTo>
                <a:cubicBezTo>
                  <a:pt x="518" y="570"/>
                  <a:pt x="518" y="570"/>
                  <a:pt x="518" y="570"/>
                </a:cubicBezTo>
                <a:cubicBezTo>
                  <a:pt x="517" y="572"/>
                  <a:pt x="517" y="572"/>
                  <a:pt x="517" y="572"/>
                </a:cubicBezTo>
                <a:cubicBezTo>
                  <a:pt x="516" y="574"/>
                  <a:pt x="516" y="574"/>
                  <a:pt x="516" y="574"/>
                </a:cubicBezTo>
                <a:cubicBezTo>
                  <a:pt x="515" y="576"/>
                  <a:pt x="515" y="576"/>
                  <a:pt x="515" y="576"/>
                </a:cubicBezTo>
                <a:cubicBezTo>
                  <a:pt x="515" y="576"/>
                  <a:pt x="515" y="577"/>
                  <a:pt x="514" y="578"/>
                </a:cubicBezTo>
                <a:cubicBezTo>
                  <a:pt x="514" y="578"/>
                  <a:pt x="513" y="578"/>
                  <a:pt x="512" y="578"/>
                </a:cubicBezTo>
                <a:cubicBezTo>
                  <a:pt x="511" y="578"/>
                  <a:pt x="510" y="578"/>
                  <a:pt x="510" y="577"/>
                </a:cubicBezTo>
                <a:cubicBezTo>
                  <a:pt x="510" y="575"/>
                  <a:pt x="510" y="574"/>
                  <a:pt x="510" y="572"/>
                </a:cubicBezTo>
                <a:cubicBezTo>
                  <a:pt x="510" y="570"/>
                  <a:pt x="510" y="570"/>
                  <a:pt x="510" y="570"/>
                </a:cubicBezTo>
                <a:cubicBezTo>
                  <a:pt x="510" y="569"/>
                  <a:pt x="510" y="569"/>
                  <a:pt x="510" y="569"/>
                </a:cubicBezTo>
                <a:cubicBezTo>
                  <a:pt x="510" y="566"/>
                  <a:pt x="510" y="566"/>
                  <a:pt x="510" y="566"/>
                </a:cubicBezTo>
                <a:cubicBezTo>
                  <a:pt x="511" y="560"/>
                  <a:pt x="511" y="560"/>
                  <a:pt x="511" y="560"/>
                </a:cubicBezTo>
                <a:cubicBezTo>
                  <a:pt x="521" y="364"/>
                  <a:pt x="521" y="364"/>
                  <a:pt x="521" y="364"/>
                </a:cubicBezTo>
                <a:cubicBezTo>
                  <a:pt x="525" y="299"/>
                  <a:pt x="528" y="234"/>
                  <a:pt x="532" y="169"/>
                </a:cubicBezTo>
                <a:cubicBezTo>
                  <a:pt x="533" y="144"/>
                  <a:pt x="533" y="144"/>
                  <a:pt x="533" y="144"/>
                </a:cubicBezTo>
                <a:cubicBezTo>
                  <a:pt x="534" y="132"/>
                  <a:pt x="534" y="132"/>
                  <a:pt x="534" y="132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1"/>
                  <a:pt x="534" y="131"/>
                  <a:pt x="534" y="131"/>
                </a:cubicBezTo>
                <a:cubicBezTo>
                  <a:pt x="534" y="130"/>
                  <a:pt x="534" y="130"/>
                  <a:pt x="534" y="130"/>
                </a:cubicBezTo>
                <a:cubicBezTo>
                  <a:pt x="535" y="127"/>
                  <a:pt x="535" y="127"/>
                  <a:pt x="535" y="127"/>
                </a:cubicBezTo>
                <a:cubicBezTo>
                  <a:pt x="535" y="124"/>
                  <a:pt x="535" y="122"/>
                  <a:pt x="535" y="119"/>
                </a:cubicBezTo>
                <a:cubicBezTo>
                  <a:pt x="535" y="109"/>
                  <a:pt x="532" y="98"/>
                  <a:pt x="526" y="89"/>
                </a:cubicBezTo>
                <a:cubicBezTo>
                  <a:pt x="520" y="80"/>
                  <a:pt x="512" y="73"/>
                  <a:pt x="503" y="68"/>
                </a:cubicBezTo>
                <a:cubicBezTo>
                  <a:pt x="494" y="64"/>
                  <a:pt x="484" y="61"/>
                  <a:pt x="474" y="61"/>
                </a:cubicBezTo>
                <a:cubicBezTo>
                  <a:pt x="473" y="61"/>
                  <a:pt x="473" y="61"/>
                  <a:pt x="473" y="61"/>
                </a:cubicBezTo>
                <a:cubicBezTo>
                  <a:pt x="463" y="61"/>
                  <a:pt x="453" y="64"/>
                  <a:pt x="444" y="68"/>
                </a:cubicBezTo>
                <a:cubicBezTo>
                  <a:pt x="440" y="70"/>
                  <a:pt x="435" y="73"/>
                  <a:pt x="431" y="76"/>
                </a:cubicBezTo>
                <a:cubicBezTo>
                  <a:pt x="429" y="78"/>
                  <a:pt x="428" y="80"/>
                  <a:pt x="426" y="82"/>
                </a:cubicBezTo>
                <a:cubicBezTo>
                  <a:pt x="424" y="84"/>
                  <a:pt x="422" y="86"/>
                  <a:pt x="421" y="88"/>
                </a:cubicBezTo>
                <a:cubicBezTo>
                  <a:pt x="418" y="93"/>
                  <a:pt x="416" y="97"/>
                  <a:pt x="414" y="103"/>
                </a:cubicBezTo>
                <a:cubicBezTo>
                  <a:pt x="413" y="107"/>
                  <a:pt x="412" y="112"/>
                  <a:pt x="412" y="117"/>
                </a:cubicBezTo>
                <a:cubicBezTo>
                  <a:pt x="405" y="180"/>
                  <a:pt x="405" y="180"/>
                  <a:pt x="405" y="180"/>
                </a:cubicBezTo>
                <a:cubicBezTo>
                  <a:pt x="398" y="253"/>
                  <a:pt x="398" y="253"/>
                  <a:pt x="398" y="253"/>
                </a:cubicBezTo>
                <a:cubicBezTo>
                  <a:pt x="395" y="284"/>
                  <a:pt x="395" y="284"/>
                  <a:pt x="395" y="284"/>
                </a:cubicBezTo>
                <a:cubicBezTo>
                  <a:pt x="392" y="313"/>
                  <a:pt x="392" y="313"/>
                  <a:pt x="392" y="313"/>
                </a:cubicBezTo>
                <a:cubicBezTo>
                  <a:pt x="392" y="314"/>
                  <a:pt x="391" y="315"/>
                  <a:pt x="390" y="316"/>
                </a:cubicBezTo>
                <a:cubicBezTo>
                  <a:pt x="389" y="317"/>
                  <a:pt x="388" y="317"/>
                  <a:pt x="386" y="317"/>
                </a:cubicBezTo>
                <a:cubicBezTo>
                  <a:pt x="386" y="317"/>
                  <a:pt x="385" y="317"/>
                  <a:pt x="384" y="317"/>
                </a:cubicBezTo>
                <a:cubicBezTo>
                  <a:pt x="384" y="317"/>
                  <a:pt x="383" y="317"/>
                  <a:pt x="383" y="317"/>
                </a:cubicBezTo>
                <a:cubicBezTo>
                  <a:pt x="382" y="317"/>
                  <a:pt x="381" y="316"/>
                  <a:pt x="380" y="315"/>
                </a:cubicBezTo>
                <a:cubicBezTo>
                  <a:pt x="379" y="314"/>
                  <a:pt x="380" y="313"/>
                  <a:pt x="380" y="311"/>
                </a:cubicBezTo>
                <a:cubicBezTo>
                  <a:pt x="380" y="308"/>
                  <a:pt x="380" y="308"/>
                  <a:pt x="380" y="308"/>
                </a:cubicBezTo>
                <a:cubicBezTo>
                  <a:pt x="380" y="301"/>
                  <a:pt x="380" y="301"/>
                  <a:pt x="380" y="301"/>
                </a:cubicBezTo>
                <a:cubicBezTo>
                  <a:pt x="381" y="272"/>
                  <a:pt x="381" y="272"/>
                  <a:pt x="381" y="272"/>
                </a:cubicBezTo>
                <a:cubicBezTo>
                  <a:pt x="381" y="256"/>
                  <a:pt x="381" y="256"/>
                  <a:pt x="381" y="256"/>
                </a:cubicBezTo>
                <a:cubicBezTo>
                  <a:pt x="383" y="220"/>
                  <a:pt x="383" y="220"/>
                  <a:pt x="383" y="220"/>
                </a:cubicBezTo>
                <a:cubicBezTo>
                  <a:pt x="388" y="74"/>
                  <a:pt x="388" y="74"/>
                  <a:pt x="388" y="74"/>
                </a:cubicBezTo>
                <a:cubicBezTo>
                  <a:pt x="388" y="64"/>
                  <a:pt x="388" y="64"/>
                  <a:pt x="388" y="64"/>
                </a:cubicBezTo>
                <a:cubicBezTo>
                  <a:pt x="388" y="62"/>
                  <a:pt x="389" y="60"/>
                  <a:pt x="389" y="58"/>
                </a:cubicBezTo>
                <a:cubicBezTo>
                  <a:pt x="389" y="56"/>
                  <a:pt x="389" y="54"/>
                  <a:pt x="388" y="52"/>
                </a:cubicBezTo>
                <a:cubicBezTo>
                  <a:pt x="388" y="45"/>
                  <a:pt x="387" y="37"/>
                  <a:pt x="383" y="29"/>
                </a:cubicBezTo>
                <a:cubicBezTo>
                  <a:pt x="380" y="21"/>
                  <a:pt x="375" y="14"/>
                  <a:pt x="367" y="8"/>
                </a:cubicBezTo>
                <a:cubicBezTo>
                  <a:pt x="364" y="6"/>
                  <a:pt x="360" y="3"/>
                  <a:pt x="355" y="2"/>
                </a:cubicBezTo>
                <a:cubicBezTo>
                  <a:pt x="354" y="2"/>
                  <a:pt x="353" y="2"/>
                  <a:pt x="352" y="1"/>
                </a:cubicBezTo>
                <a:cubicBezTo>
                  <a:pt x="349" y="1"/>
                  <a:pt x="349" y="1"/>
                  <a:pt x="349" y="1"/>
                </a:cubicBezTo>
                <a:cubicBezTo>
                  <a:pt x="348" y="1"/>
                  <a:pt x="347" y="0"/>
                  <a:pt x="345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2" y="0"/>
                  <a:pt x="342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40" y="0"/>
                  <a:pt x="339" y="0"/>
                  <a:pt x="338" y="0"/>
                </a:cubicBezTo>
                <a:cubicBezTo>
                  <a:pt x="337" y="0"/>
                  <a:pt x="335" y="0"/>
                  <a:pt x="334" y="0"/>
                </a:cubicBezTo>
                <a:cubicBezTo>
                  <a:pt x="334" y="0"/>
                  <a:pt x="334" y="0"/>
                  <a:pt x="334" y="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747283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B67BA1-CCC8-4405-9199-CF9338B5E0D5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0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0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802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73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4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5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6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7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8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9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0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1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2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3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4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5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6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7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8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9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0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1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2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3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4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5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6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7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8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9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0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1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2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3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4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5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6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7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8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9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0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1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2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3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4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5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6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7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8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9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0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1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2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3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4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5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6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7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8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9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0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1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2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3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4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5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6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7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8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9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0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1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2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3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4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5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6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7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8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9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0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1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2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3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4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5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6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7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8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9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0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1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2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3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4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5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6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7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8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9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0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1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2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3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4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5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6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7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8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9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0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1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2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3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4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5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6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7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8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9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0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1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2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3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4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5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6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7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8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9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0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1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2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3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4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5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6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7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8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9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0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1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2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3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4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5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6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7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8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9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0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1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2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3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4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5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6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7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8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9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0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1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2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3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4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5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6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7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8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9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0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1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2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3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4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5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6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7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8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9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0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1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2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3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4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5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6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7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8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9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0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1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2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3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4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5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6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7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8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9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0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1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2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03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73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4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5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6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7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8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9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0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1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2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3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4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5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6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7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8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9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0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1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2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3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4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5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6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7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8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9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0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1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2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3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4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5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6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7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8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9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0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1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2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3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4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5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6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7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8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9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0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1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2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3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4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5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6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7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8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9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0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1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2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3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4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5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6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7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8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9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0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1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2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3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4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5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6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7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8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9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0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1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2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3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4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5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6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7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8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9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0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1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2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3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4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5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6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7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8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9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0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1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2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3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4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5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6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7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8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9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0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1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2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3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4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5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6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7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8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9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0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1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2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3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4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5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6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7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8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9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0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1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2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3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4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5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6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7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8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9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0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1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2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3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4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5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6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7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8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9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0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1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2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3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4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5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6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7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8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9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0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1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2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3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4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5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6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7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8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9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0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1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2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3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4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5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6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7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8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9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0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1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2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3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4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5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6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7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8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9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0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1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2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3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4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5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6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7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8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9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0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1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2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04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73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4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5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6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7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8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9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0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1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2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3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4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5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6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7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8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9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0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1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2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3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4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5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6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7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8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9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0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1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2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3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4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5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6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7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8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9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0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1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2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3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4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5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6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7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8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9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0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1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2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3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4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5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6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7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8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9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0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1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2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3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4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5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6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7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8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9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0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1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2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3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4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5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6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7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8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9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0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1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2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3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4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5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6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7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8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9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0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1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2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3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4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5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6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7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8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9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0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1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2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3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4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5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6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7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8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9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0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1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2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3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4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5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6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7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8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9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0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1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2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3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4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5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6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7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8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9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0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1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2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3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4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5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6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7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8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9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0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1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2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3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4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5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6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7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8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9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0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1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2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3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4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5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6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7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8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9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0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1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2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3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4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5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6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7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8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9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0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1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2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3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4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5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6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7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8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9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0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1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2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3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4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5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6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7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8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9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0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1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2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3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4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5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6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7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8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9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0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1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2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805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6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7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8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9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0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1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2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3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4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5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6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7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8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9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0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1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2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3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4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5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6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7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8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9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0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1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2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3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4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5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6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7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8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9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0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1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2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3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4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5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6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7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8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9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0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1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2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3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4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5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6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7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8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9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0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1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2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3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4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5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6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7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8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9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0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1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2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3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4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5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6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7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8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9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0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1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2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3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4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5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6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7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8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9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0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1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2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3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4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5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6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7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8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9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0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1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2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3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4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5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6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7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8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9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0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1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2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3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4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5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6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7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8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9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0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1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2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3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4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5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6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7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8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9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0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1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2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3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4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5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6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7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8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9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0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1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2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3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4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5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6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7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8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9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0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1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2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3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4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5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6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7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8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9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0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1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2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3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4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5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6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7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8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9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0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1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2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1573" name="Picture 157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pic>
        <p:nvPicPr>
          <p:cNvPr id="1574" name="Picture 1573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3428302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A82ED2-2F20-4BC4-A882-D89377B1E9F0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0" name="Group 799"/>
          <p:cNvGrpSpPr/>
          <p:nvPr/>
        </p:nvGrpSpPr>
        <p:grpSpPr bwMode="ltGray">
          <a:xfrm>
            <a:off x="6941903" y="2444859"/>
            <a:ext cx="3642791" cy="3642791"/>
            <a:chOff x="5076825" y="4543426"/>
            <a:chExt cx="542925" cy="542925"/>
          </a:xfrm>
          <a:solidFill>
            <a:schemeClr val="tx2"/>
          </a:solidFill>
        </p:grpSpPr>
        <p:sp>
          <p:nvSpPr>
            <p:cNvPr id="801" name="Freeform 105"/>
            <p:cNvSpPr>
              <a:spLocks/>
            </p:cNvSpPr>
            <p:nvPr/>
          </p:nvSpPr>
          <p:spPr bwMode="ltGray">
            <a:xfrm>
              <a:off x="5076825" y="4603751"/>
              <a:ext cx="60325" cy="301625"/>
            </a:xfrm>
            <a:custGeom>
              <a:avLst/>
              <a:gdLst>
                <a:gd name="T0" fmla="*/ 38 w 38"/>
                <a:gd name="T1" fmla="*/ 0 h 190"/>
                <a:gd name="T2" fmla="*/ 0 w 38"/>
                <a:gd name="T3" fmla="*/ 38 h 190"/>
                <a:gd name="T4" fmla="*/ 0 w 38"/>
                <a:gd name="T5" fmla="*/ 152 h 190"/>
                <a:gd name="T6" fmla="*/ 38 w 38"/>
                <a:gd name="T7" fmla="*/ 190 h 190"/>
                <a:gd name="T8" fmla="*/ 38 w 38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0">
                  <a:moveTo>
                    <a:pt x="38" y="0"/>
                  </a:moveTo>
                  <a:lnTo>
                    <a:pt x="0" y="38"/>
                  </a:lnTo>
                  <a:lnTo>
                    <a:pt x="0" y="152"/>
                  </a:lnTo>
                  <a:lnTo>
                    <a:pt x="38" y="190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2" name="Freeform 106"/>
            <p:cNvSpPr>
              <a:spLocks/>
            </p:cNvSpPr>
            <p:nvPr/>
          </p:nvSpPr>
          <p:spPr bwMode="ltGray">
            <a:xfrm>
              <a:off x="5076825" y="4603751"/>
              <a:ext cx="60325" cy="301625"/>
            </a:xfrm>
            <a:custGeom>
              <a:avLst/>
              <a:gdLst>
                <a:gd name="T0" fmla="*/ 38 w 38"/>
                <a:gd name="T1" fmla="*/ 0 h 190"/>
                <a:gd name="T2" fmla="*/ 0 w 38"/>
                <a:gd name="T3" fmla="*/ 38 h 190"/>
                <a:gd name="T4" fmla="*/ 0 w 38"/>
                <a:gd name="T5" fmla="*/ 152 h 190"/>
                <a:gd name="T6" fmla="*/ 38 w 38"/>
                <a:gd name="T7" fmla="*/ 190 h 190"/>
                <a:gd name="T8" fmla="*/ 38 w 38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0">
                  <a:moveTo>
                    <a:pt x="38" y="0"/>
                  </a:moveTo>
                  <a:lnTo>
                    <a:pt x="0" y="38"/>
                  </a:lnTo>
                  <a:lnTo>
                    <a:pt x="0" y="152"/>
                  </a:lnTo>
                  <a:lnTo>
                    <a:pt x="38" y="190"/>
                  </a:lnTo>
                  <a:lnTo>
                    <a:pt x="38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3" name="Freeform 107"/>
            <p:cNvSpPr>
              <a:spLocks/>
            </p:cNvSpPr>
            <p:nvPr/>
          </p:nvSpPr>
          <p:spPr bwMode="ltGray">
            <a:xfrm>
              <a:off x="5137150" y="4543426"/>
              <a:ext cx="301625" cy="60325"/>
            </a:xfrm>
            <a:custGeom>
              <a:avLst/>
              <a:gdLst>
                <a:gd name="T0" fmla="*/ 152 w 190"/>
                <a:gd name="T1" fmla="*/ 0 h 38"/>
                <a:gd name="T2" fmla="*/ 38 w 190"/>
                <a:gd name="T3" fmla="*/ 0 h 38"/>
                <a:gd name="T4" fmla="*/ 0 w 190"/>
                <a:gd name="T5" fmla="*/ 38 h 38"/>
                <a:gd name="T6" fmla="*/ 190 w 190"/>
                <a:gd name="T7" fmla="*/ 38 h 38"/>
                <a:gd name="T8" fmla="*/ 152 w 190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38">
                  <a:moveTo>
                    <a:pt x="152" y="0"/>
                  </a:moveTo>
                  <a:lnTo>
                    <a:pt x="38" y="0"/>
                  </a:lnTo>
                  <a:lnTo>
                    <a:pt x="0" y="38"/>
                  </a:lnTo>
                  <a:lnTo>
                    <a:pt x="190" y="38"/>
                  </a:lnTo>
                  <a:lnTo>
                    <a:pt x="15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4" name="Freeform 108"/>
            <p:cNvSpPr>
              <a:spLocks/>
            </p:cNvSpPr>
            <p:nvPr/>
          </p:nvSpPr>
          <p:spPr bwMode="ltGray">
            <a:xfrm>
              <a:off x="5137150" y="4543426"/>
              <a:ext cx="301625" cy="60325"/>
            </a:xfrm>
            <a:custGeom>
              <a:avLst/>
              <a:gdLst>
                <a:gd name="T0" fmla="*/ 152 w 190"/>
                <a:gd name="T1" fmla="*/ 0 h 38"/>
                <a:gd name="T2" fmla="*/ 38 w 190"/>
                <a:gd name="T3" fmla="*/ 0 h 38"/>
                <a:gd name="T4" fmla="*/ 0 w 190"/>
                <a:gd name="T5" fmla="*/ 38 h 38"/>
                <a:gd name="T6" fmla="*/ 190 w 190"/>
                <a:gd name="T7" fmla="*/ 38 h 38"/>
                <a:gd name="T8" fmla="*/ 152 w 190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38">
                  <a:moveTo>
                    <a:pt x="152" y="0"/>
                  </a:moveTo>
                  <a:lnTo>
                    <a:pt x="38" y="0"/>
                  </a:lnTo>
                  <a:lnTo>
                    <a:pt x="0" y="38"/>
                  </a:lnTo>
                  <a:lnTo>
                    <a:pt x="190" y="38"/>
                  </a:lnTo>
                  <a:lnTo>
                    <a:pt x="15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5" name="Freeform 109"/>
            <p:cNvSpPr>
              <a:spLocks/>
            </p:cNvSpPr>
            <p:nvPr/>
          </p:nvSpPr>
          <p:spPr bwMode="ltGray">
            <a:xfrm>
              <a:off x="5137150" y="4603751"/>
              <a:ext cx="482600" cy="482600"/>
            </a:xfrm>
            <a:custGeom>
              <a:avLst/>
              <a:gdLst>
                <a:gd name="T0" fmla="*/ 190 w 304"/>
                <a:gd name="T1" fmla="*/ 0 h 304"/>
                <a:gd name="T2" fmla="*/ 190 w 304"/>
                <a:gd name="T3" fmla="*/ 190 h 304"/>
                <a:gd name="T4" fmla="*/ 0 w 304"/>
                <a:gd name="T5" fmla="*/ 190 h 304"/>
                <a:gd name="T6" fmla="*/ 38 w 304"/>
                <a:gd name="T7" fmla="*/ 228 h 304"/>
                <a:gd name="T8" fmla="*/ 190 w 304"/>
                <a:gd name="T9" fmla="*/ 228 h 304"/>
                <a:gd name="T10" fmla="*/ 266 w 304"/>
                <a:gd name="T11" fmla="*/ 304 h 304"/>
                <a:gd name="T12" fmla="*/ 304 w 304"/>
                <a:gd name="T13" fmla="*/ 304 h 304"/>
                <a:gd name="T14" fmla="*/ 304 w 304"/>
                <a:gd name="T15" fmla="*/ 266 h 304"/>
                <a:gd name="T16" fmla="*/ 228 w 304"/>
                <a:gd name="T17" fmla="*/ 190 h 304"/>
                <a:gd name="T18" fmla="*/ 228 w 304"/>
                <a:gd name="T19" fmla="*/ 38 h 304"/>
                <a:gd name="T20" fmla="*/ 190 w 304"/>
                <a:gd name="T2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" h="304">
                  <a:moveTo>
                    <a:pt x="190" y="0"/>
                  </a:moveTo>
                  <a:lnTo>
                    <a:pt x="190" y="190"/>
                  </a:lnTo>
                  <a:lnTo>
                    <a:pt x="0" y="190"/>
                  </a:lnTo>
                  <a:lnTo>
                    <a:pt x="38" y="228"/>
                  </a:lnTo>
                  <a:lnTo>
                    <a:pt x="190" y="228"/>
                  </a:lnTo>
                  <a:lnTo>
                    <a:pt x="266" y="304"/>
                  </a:lnTo>
                  <a:lnTo>
                    <a:pt x="304" y="304"/>
                  </a:lnTo>
                  <a:lnTo>
                    <a:pt x="304" y="266"/>
                  </a:lnTo>
                  <a:lnTo>
                    <a:pt x="228" y="190"/>
                  </a:lnTo>
                  <a:lnTo>
                    <a:pt x="228" y="38"/>
                  </a:lnTo>
                  <a:lnTo>
                    <a:pt x="1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6" name="Freeform 110"/>
            <p:cNvSpPr>
              <a:spLocks/>
            </p:cNvSpPr>
            <p:nvPr/>
          </p:nvSpPr>
          <p:spPr bwMode="ltGray">
            <a:xfrm>
              <a:off x="5137150" y="4603751"/>
              <a:ext cx="482600" cy="482600"/>
            </a:xfrm>
            <a:custGeom>
              <a:avLst/>
              <a:gdLst>
                <a:gd name="T0" fmla="*/ 190 w 304"/>
                <a:gd name="T1" fmla="*/ 0 h 304"/>
                <a:gd name="T2" fmla="*/ 190 w 304"/>
                <a:gd name="T3" fmla="*/ 190 h 304"/>
                <a:gd name="T4" fmla="*/ 0 w 304"/>
                <a:gd name="T5" fmla="*/ 190 h 304"/>
                <a:gd name="T6" fmla="*/ 38 w 304"/>
                <a:gd name="T7" fmla="*/ 228 h 304"/>
                <a:gd name="T8" fmla="*/ 190 w 304"/>
                <a:gd name="T9" fmla="*/ 228 h 304"/>
                <a:gd name="T10" fmla="*/ 266 w 304"/>
                <a:gd name="T11" fmla="*/ 304 h 304"/>
                <a:gd name="T12" fmla="*/ 304 w 304"/>
                <a:gd name="T13" fmla="*/ 304 h 304"/>
                <a:gd name="T14" fmla="*/ 304 w 304"/>
                <a:gd name="T15" fmla="*/ 266 h 304"/>
                <a:gd name="T16" fmla="*/ 228 w 304"/>
                <a:gd name="T17" fmla="*/ 190 h 304"/>
                <a:gd name="T18" fmla="*/ 228 w 304"/>
                <a:gd name="T19" fmla="*/ 38 h 304"/>
                <a:gd name="T20" fmla="*/ 190 w 304"/>
                <a:gd name="T2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" h="304">
                  <a:moveTo>
                    <a:pt x="190" y="0"/>
                  </a:moveTo>
                  <a:lnTo>
                    <a:pt x="190" y="190"/>
                  </a:lnTo>
                  <a:lnTo>
                    <a:pt x="0" y="190"/>
                  </a:lnTo>
                  <a:lnTo>
                    <a:pt x="38" y="228"/>
                  </a:lnTo>
                  <a:lnTo>
                    <a:pt x="190" y="228"/>
                  </a:lnTo>
                  <a:lnTo>
                    <a:pt x="266" y="304"/>
                  </a:lnTo>
                  <a:lnTo>
                    <a:pt x="304" y="304"/>
                  </a:lnTo>
                  <a:lnTo>
                    <a:pt x="304" y="266"/>
                  </a:lnTo>
                  <a:lnTo>
                    <a:pt x="228" y="190"/>
                  </a:lnTo>
                  <a:lnTo>
                    <a:pt x="228" y="38"/>
                  </a:lnTo>
                  <a:lnTo>
                    <a:pt x="190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807" name="Group 806"/>
          <p:cNvGrpSpPr/>
          <p:nvPr/>
        </p:nvGrpSpPr>
        <p:grpSpPr bwMode="ltGray">
          <a:xfrm>
            <a:off x="7676250" y="826720"/>
            <a:ext cx="3960431" cy="2034881"/>
            <a:chOff x="4586292" y="461060"/>
            <a:chExt cx="474663" cy="246063"/>
          </a:xfrm>
        </p:grpSpPr>
        <p:sp>
          <p:nvSpPr>
            <p:cNvPr id="808" name="Freeform 76"/>
            <p:cNvSpPr>
              <a:spLocks noEditPoints="1"/>
            </p:cNvSpPr>
            <p:nvPr/>
          </p:nvSpPr>
          <p:spPr bwMode="ltGray">
            <a:xfrm>
              <a:off x="4751392" y="503923"/>
              <a:ext cx="174625" cy="160338"/>
            </a:xfrm>
            <a:custGeom>
              <a:avLst/>
              <a:gdLst>
                <a:gd name="T0" fmla="*/ 122 w 311"/>
                <a:gd name="T1" fmla="*/ 263 h 285"/>
                <a:gd name="T2" fmla="*/ 62 w 311"/>
                <a:gd name="T3" fmla="*/ 234 h 285"/>
                <a:gd name="T4" fmla="*/ 52 w 311"/>
                <a:gd name="T5" fmla="*/ 219 h 285"/>
                <a:gd name="T6" fmla="*/ 49 w 311"/>
                <a:gd name="T7" fmla="*/ 210 h 285"/>
                <a:gd name="T8" fmla="*/ 36 w 311"/>
                <a:gd name="T9" fmla="*/ 178 h 285"/>
                <a:gd name="T10" fmla="*/ 33 w 311"/>
                <a:gd name="T11" fmla="*/ 128 h 285"/>
                <a:gd name="T12" fmla="*/ 35 w 311"/>
                <a:gd name="T13" fmla="*/ 119 h 285"/>
                <a:gd name="T14" fmla="*/ 39 w 311"/>
                <a:gd name="T15" fmla="*/ 105 h 285"/>
                <a:gd name="T16" fmla="*/ 40 w 311"/>
                <a:gd name="T17" fmla="*/ 101 h 285"/>
                <a:gd name="T18" fmla="*/ 44 w 311"/>
                <a:gd name="T19" fmla="*/ 92 h 285"/>
                <a:gd name="T20" fmla="*/ 49 w 311"/>
                <a:gd name="T21" fmla="*/ 84 h 285"/>
                <a:gd name="T22" fmla="*/ 67 w 311"/>
                <a:gd name="T23" fmla="*/ 62 h 285"/>
                <a:gd name="T24" fmla="*/ 78 w 311"/>
                <a:gd name="T25" fmla="*/ 53 h 285"/>
                <a:gd name="T26" fmla="*/ 87 w 311"/>
                <a:gd name="T27" fmla="*/ 48 h 285"/>
                <a:gd name="T28" fmla="*/ 95 w 311"/>
                <a:gd name="T29" fmla="*/ 43 h 285"/>
                <a:gd name="T30" fmla="*/ 105 w 311"/>
                <a:gd name="T31" fmla="*/ 39 h 285"/>
                <a:gd name="T32" fmla="*/ 121 w 311"/>
                <a:gd name="T33" fmla="*/ 35 h 285"/>
                <a:gd name="T34" fmla="*/ 147 w 311"/>
                <a:gd name="T35" fmla="*/ 32 h 285"/>
                <a:gd name="T36" fmla="*/ 191 w 311"/>
                <a:gd name="T37" fmla="*/ 38 h 285"/>
                <a:gd name="T38" fmla="*/ 276 w 311"/>
                <a:gd name="T39" fmla="*/ 114 h 285"/>
                <a:gd name="T40" fmla="*/ 280 w 311"/>
                <a:gd name="T41" fmla="*/ 154 h 285"/>
                <a:gd name="T42" fmla="*/ 278 w 311"/>
                <a:gd name="T43" fmla="*/ 168 h 285"/>
                <a:gd name="T44" fmla="*/ 247 w 311"/>
                <a:gd name="T45" fmla="*/ 224 h 285"/>
                <a:gd name="T46" fmla="*/ 149 w 311"/>
                <a:gd name="T47" fmla="*/ 266 h 285"/>
                <a:gd name="T48" fmla="*/ 147 w 311"/>
                <a:gd name="T49" fmla="*/ 0 h 285"/>
                <a:gd name="T50" fmla="*/ 140 w 311"/>
                <a:gd name="T51" fmla="*/ 1 h 285"/>
                <a:gd name="T52" fmla="*/ 121 w 311"/>
                <a:gd name="T53" fmla="*/ 3 h 285"/>
                <a:gd name="T54" fmla="*/ 51 w 311"/>
                <a:gd name="T55" fmla="*/ 34 h 285"/>
                <a:gd name="T56" fmla="*/ 41 w 311"/>
                <a:gd name="T57" fmla="*/ 42 h 285"/>
                <a:gd name="T58" fmla="*/ 37 w 311"/>
                <a:gd name="T59" fmla="*/ 47 h 285"/>
                <a:gd name="T60" fmla="*/ 18 w 311"/>
                <a:gd name="T61" fmla="*/ 73 h 285"/>
                <a:gd name="T62" fmla="*/ 1 w 311"/>
                <a:gd name="T63" fmla="*/ 124 h 285"/>
                <a:gd name="T64" fmla="*/ 0 w 311"/>
                <a:gd name="T65" fmla="*/ 134 h 285"/>
                <a:gd name="T66" fmla="*/ 3 w 311"/>
                <a:gd name="T67" fmla="*/ 171 h 285"/>
                <a:gd name="T68" fmla="*/ 24 w 311"/>
                <a:gd name="T69" fmla="*/ 221 h 285"/>
                <a:gd name="T70" fmla="*/ 38 w 311"/>
                <a:gd name="T71" fmla="*/ 231 h 285"/>
                <a:gd name="T72" fmla="*/ 70 w 311"/>
                <a:gd name="T73" fmla="*/ 263 h 285"/>
                <a:gd name="T74" fmla="*/ 150 w 311"/>
                <a:gd name="T75" fmla="*/ 285 h 285"/>
                <a:gd name="T76" fmla="*/ 197 w 311"/>
                <a:gd name="T77" fmla="*/ 279 h 285"/>
                <a:gd name="T78" fmla="*/ 251 w 311"/>
                <a:gd name="T79" fmla="*/ 254 h 285"/>
                <a:gd name="T80" fmla="*/ 308 w 311"/>
                <a:gd name="T81" fmla="*/ 168 h 285"/>
                <a:gd name="T82" fmla="*/ 302 w 311"/>
                <a:gd name="T83" fmla="*/ 92 h 285"/>
                <a:gd name="T84" fmla="*/ 254 w 311"/>
                <a:gd name="T85" fmla="*/ 33 h 285"/>
                <a:gd name="T86" fmla="*/ 151 w 311"/>
                <a:gd name="T87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1" h="285">
                  <a:moveTo>
                    <a:pt x="149" y="266"/>
                  </a:moveTo>
                  <a:cubicBezTo>
                    <a:pt x="140" y="266"/>
                    <a:pt x="131" y="265"/>
                    <a:pt x="122" y="263"/>
                  </a:cubicBezTo>
                  <a:cubicBezTo>
                    <a:pt x="111" y="261"/>
                    <a:pt x="100" y="258"/>
                    <a:pt x="90" y="253"/>
                  </a:cubicBezTo>
                  <a:cubicBezTo>
                    <a:pt x="80" y="249"/>
                    <a:pt x="70" y="242"/>
                    <a:pt x="62" y="234"/>
                  </a:cubicBezTo>
                  <a:cubicBezTo>
                    <a:pt x="59" y="231"/>
                    <a:pt x="56" y="227"/>
                    <a:pt x="53" y="223"/>
                  </a:cubicBezTo>
                  <a:cubicBezTo>
                    <a:pt x="53" y="222"/>
                    <a:pt x="53" y="220"/>
                    <a:pt x="52" y="219"/>
                  </a:cubicBezTo>
                  <a:cubicBezTo>
                    <a:pt x="52" y="218"/>
                    <a:pt x="51" y="216"/>
                    <a:pt x="51" y="215"/>
                  </a:cubicBezTo>
                  <a:cubicBezTo>
                    <a:pt x="50" y="213"/>
                    <a:pt x="49" y="212"/>
                    <a:pt x="49" y="210"/>
                  </a:cubicBezTo>
                  <a:cubicBezTo>
                    <a:pt x="48" y="207"/>
                    <a:pt x="46" y="205"/>
                    <a:pt x="45" y="202"/>
                  </a:cubicBezTo>
                  <a:cubicBezTo>
                    <a:pt x="41" y="194"/>
                    <a:pt x="38" y="186"/>
                    <a:pt x="36" y="178"/>
                  </a:cubicBezTo>
                  <a:cubicBezTo>
                    <a:pt x="34" y="170"/>
                    <a:pt x="33" y="162"/>
                    <a:pt x="33" y="153"/>
                  </a:cubicBezTo>
                  <a:cubicBezTo>
                    <a:pt x="32" y="145"/>
                    <a:pt x="32" y="136"/>
                    <a:pt x="33" y="128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4" y="122"/>
                    <a:pt x="35" y="120"/>
                    <a:pt x="35" y="119"/>
                  </a:cubicBezTo>
                  <a:cubicBezTo>
                    <a:pt x="35" y="116"/>
                    <a:pt x="36" y="113"/>
                    <a:pt x="37" y="110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5" y="91"/>
                    <a:pt x="46" y="89"/>
                    <a:pt x="46" y="88"/>
                  </a:cubicBezTo>
                  <a:cubicBezTo>
                    <a:pt x="47" y="86"/>
                    <a:pt x="48" y="85"/>
                    <a:pt x="49" y="84"/>
                  </a:cubicBezTo>
                  <a:cubicBezTo>
                    <a:pt x="51" y="81"/>
                    <a:pt x="52" y="78"/>
                    <a:pt x="54" y="76"/>
                  </a:cubicBezTo>
                  <a:cubicBezTo>
                    <a:pt x="58" y="71"/>
                    <a:pt x="62" y="66"/>
                    <a:pt x="67" y="62"/>
                  </a:cubicBezTo>
                  <a:cubicBezTo>
                    <a:pt x="70" y="60"/>
                    <a:pt x="72" y="57"/>
                    <a:pt x="74" y="56"/>
                  </a:cubicBezTo>
                  <a:cubicBezTo>
                    <a:pt x="76" y="55"/>
                    <a:pt x="77" y="54"/>
                    <a:pt x="78" y="53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4" y="49"/>
                    <a:pt x="85" y="48"/>
                    <a:pt x="87" y="4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7" y="43"/>
                    <a:pt x="98" y="42"/>
                    <a:pt x="100" y="41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7" y="39"/>
                    <a:pt x="109" y="38"/>
                    <a:pt x="110" y="38"/>
                  </a:cubicBezTo>
                  <a:cubicBezTo>
                    <a:pt x="114" y="36"/>
                    <a:pt x="118" y="36"/>
                    <a:pt x="121" y="35"/>
                  </a:cubicBezTo>
                  <a:cubicBezTo>
                    <a:pt x="129" y="33"/>
                    <a:pt x="137" y="32"/>
                    <a:pt x="144" y="32"/>
                  </a:cubicBezTo>
                  <a:cubicBezTo>
                    <a:pt x="145" y="32"/>
                    <a:pt x="146" y="32"/>
                    <a:pt x="147" y="32"/>
                  </a:cubicBezTo>
                  <a:cubicBezTo>
                    <a:pt x="154" y="32"/>
                    <a:pt x="161" y="33"/>
                    <a:pt x="168" y="33"/>
                  </a:cubicBezTo>
                  <a:cubicBezTo>
                    <a:pt x="176" y="34"/>
                    <a:pt x="183" y="36"/>
                    <a:pt x="191" y="38"/>
                  </a:cubicBezTo>
                  <a:cubicBezTo>
                    <a:pt x="210" y="44"/>
                    <a:pt x="229" y="53"/>
                    <a:pt x="244" y="66"/>
                  </a:cubicBezTo>
                  <a:cubicBezTo>
                    <a:pt x="259" y="78"/>
                    <a:pt x="271" y="95"/>
                    <a:pt x="276" y="114"/>
                  </a:cubicBezTo>
                  <a:cubicBezTo>
                    <a:pt x="279" y="122"/>
                    <a:pt x="280" y="131"/>
                    <a:pt x="280" y="140"/>
                  </a:cubicBezTo>
                  <a:cubicBezTo>
                    <a:pt x="281" y="145"/>
                    <a:pt x="280" y="149"/>
                    <a:pt x="280" y="154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3"/>
                    <a:pt x="279" y="166"/>
                    <a:pt x="278" y="168"/>
                  </a:cubicBezTo>
                  <a:cubicBezTo>
                    <a:pt x="276" y="178"/>
                    <a:pt x="272" y="189"/>
                    <a:pt x="267" y="198"/>
                  </a:cubicBezTo>
                  <a:cubicBezTo>
                    <a:pt x="262" y="207"/>
                    <a:pt x="255" y="216"/>
                    <a:pt x="247" y="224"/>
                  </a:cubicBezTo>
                  <a:cubicBezTo>
                    <a:pt x="232" y="240"/>
                    <a:pt x="212" y="252"/>
                    <a:pt x="190" y="260"/>
                  </a:cubicBezTo>
                  <a:cubicBezTo>
                    <a:pt x="177" y="264"/>
                    <a:pt x="163" y="266"/>
                    <a:pt x="149" y="266"/>
                  </a:cubicBezTo>
                  <a:moveTo>
                    <a:pt x="151" y="0"/>
                  </a:moveTo>
                  <a:cubicBezTo>
                    <a:pt x="149" y="0"/>
                    <a:pt x="148" y="0"/>
                    <a:pt x="147" y="0"/>
                  </a:cubicBezTo>
                  <a:cubicBezTo>
                    <a:pt x="147" y="0"/>
                    <a:pt x="146" y="0"/>
                    <a:pt x="146" y="0"/>
                  </a:cubicBezTo>
                  <a:cubicBezTo>
                    <a:pt x="144" y="0"/>
                    <a:pt x="142" y="1"/>
                    <a:pt x="140" y="1"/>
                  </a:cubicBezTo>
                  <a:cubicBezTo>
                    <a:pt x="138" y="1"/>
                    <a:pt x="136" y="1"/>
                    <a:pt x="134" y="1"/>
                  </a:cubicBezTo>
                  <a:cubicBezTo>
                    <a:pt x="130" y="2"/>
                    <a:pt x="126" y="2"/>
                    <a:pt x="121" y="3"/>
                  </a:cubicBezTo>
                  <a:cubicBezTo>
                    <a:pt x="113" y="4"/>
                    <a:pt x="105" y="6"/>
                    <a:pt x="96" y="9"/>
                  </a:cubicBezTo>
                  <a:cubicBezTo>
                    <a:pt x="80" y="14"/>
                    <a:pt x="65" y="23"/>
                    <a:pt x="51" y="34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9"/>
                    <a:pt x="43" y="41"/>
                    <a:pt x="41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5"/>
                    <a:pt x="38" y="46"/>
                    <a:pt x="37" y="47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27" y="59"/>
                    <a:pt x="22" y="66"/>
                    <a:pt x="18" y="73"/>
                  </a:cubicBezTo>
                  <a:cubicBezTo>
                    <a:pt x="10" y="88"/>
                    <a:pt x="4" y="105"/>
                    <a:pt x="2" y="121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30"/>
                    <a:pt x="1" y="132"/>
                    <a:pt x="0" y="134"/>
                  </a:cubicBezTo>
                  <a:cubicBezTo>
                    <a:pt x="0" y="138"/>
                    <a:pt x="0" y="142"/>
                    <a:pt x="0" y="146"/>
                  </a:cubicBezTo>
                  <a:cubicBezTo>
                    <a:pt x="0" y="155"/>
                    <a:pt x="1" y="163"/>
                    <a:pt x="3" y="171"/>
                  </a:cubicBezTo>
                  <a:cubicBezTo>
                    <a:pt x="4" y="180"/>
                    <a:pt x="7" y="189"/>
                    <a:pt x="10" y="197"/>
                  </a:cubicBezTo>
                  <a:cubicBezTo>
                    <a:pt x="14" y="206"/>
                    <a:pt x="18" y="214"/>
                    <a:pt x="24" y="221"/>
                  </a:cubicBezTo>
                  <a:cubicBezTo>
                    <a:pt x="27" y="225"/>
                    <a:pt x="31" y="230"/>
                    <a:pt x="36" y="231"/>
                  </a:cubicBezTo>
                  <a:cubicBezTo>
                    <a:pt x="37" y="231"/>
                    <a:pt x="38" y="231"/>
                    <a:pt x="38" y="231"/>
                  </a:cubicBezTo>
                  <a:cubicBezTo>
                    <a:pt x="40" y="233"/>
                    <a:pt x="41" y="235"/>
                    <a:pt x="43" y="237"/>
                  </a:cubicBezTo>
                  <a:cubicBezTo>
                    <a:pt x="50" y="247"/>
                    <a:pt x="60" y="256"/>
                    <a:pt x="70" y="263"/>
                  </a:cubicBezTo>
                  <a:cubicBezTo>
                    <a:pt x="91" y="277"/>
                    <a:pt x="116" y="283"/>
                    <a:pt x="140" y="285"/>
                  </a:cubicBezTo>
                  <a:cubicBezTo>
                    <a:pt x="143" y="285"/>
                    <a:pt x="147" y="285"/>
                    <a:pt x="150" y="285"/>
                  </a:cubicBezTo>
                  <a:cubicBezTo>
                    <a:pt x="159" y="285"/>
                    <a:pt x="168" y="284"/>
                    <a:pt x="176" y="283"/>
                  </a:cubicBezTo>
                  <a:cubicBezTo>
                    <a:pt x="182" y="282"/>
                    <a:pt x="189" y="281"/>
                    <a:pt x="197" y="279"/>
                  </a:cubicBezTo>
                  <a:cubicBezTo>
                    <a:pt x="205" y="277"/>
                    <a:pt x="213" y="274"/>
                    <a:pt x="220" y="271"/>
                  </a:cubicBezTo>
                  <a:cubicBezTo>
                    <a:pt x="232" y="266"/>
                    <a:pt x="242" y="260"/>
                    <a:pt x="251" y="254"/>
                  </a:cubicBezTo>
                  <a:cubicBezTo>
                    <a:pt x="260" y="247"/>
                    <a:pt x="269" y="239"/>
                    <a:pt x="276" y="231"/>
                  </a:cubicBezTo>
                  <a:cubicBezTo>
                    <a:pt x="291" y="214"/>
                    <a:pt x="302" y="193"/>
                    <a:pt x="308" y="168"/>
                  </a:cubicBezTo>
                  <a:cubicBezTo>
                    <a:pt x="310" y="156"/>
                    <a:pt x="311" y="143"/>
                    <a:pt x="310" y="130"/>
                  </a:cubicBezTo>
                  <a:cubicBezTo>
                    <a:pt x="309" y="117"/>
                    <a:pt x="306" y="104"/>
                    <a:pt x="302" y="92"/>
                  </a:cubicBezTo>
                  <a:cubicBezTo>
                    <a:pt x="297" y="80"/>
                    <a:pt x="290" y="69"/>
                    <a:pt x="282" y="59"/>
                  </a:cubicBezTo>
                  <a:cubicBezTo>
                    <a:pt x="274" y="49"/>
                    <a:pt x="264" y="40"/>
                    <a:pt x="254" y="33"/>
                  </a:cubicBezTo>
                  <a:cubicBezTo>
                    <a:pt x="238" y="22"/>
                    <a:pt x="221" y="13"/>
                    <a:pt x="203" y="8"/>
                  </a:cubicBezTo>
                  <a:cubicBezTo>
                    <a:pt x="186" y="3"/>
                    <a:pt x="168" y="0"/>
                    <a:pt x="15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9" name="Freeform 77"/>
            <p:cNvSpPr>
              <a:spLocks noEditPoints="1"/>
            </p:cNvSpPr>
            <p:nvPr/>
          </p:nvSpPr>
          <p:spPr bwMode="ltGray">
            <a:xfrm>
              <a:off x="4818067" y="561073"/>
              <a:ext cx="46038" cy="46038"/>
            </a:xfrm>
            <a:custGeom>
              <a:avLst/>
              <a:gdLst>
                <a:gd name="T0" fmla="*/ 41 w 81"/>
                <a:gd name="T1" fmla="*/ 59 h 83"/>
                <a:gd name="T2" fmla="*/ 38 w 81"/>
                <a:gd name="T3" fmla="*/ 58 h 83"/>
                <a:gd name="T4" fmla="*/ 35 w 81"/>
                <a:gd name="T5" fmla="*/ 58 h 83"/>
                <a:gd name="T6" fmla="*/ 34 w 81"/>
                <a:gd name="T7" fmla="*/ 56 h 83"/>
                <a:gd name="T8" fmla="*/ 33 w 81"/>
                <a:gd name="T9" fmla="*/ 52 h 83"/>
                <a:gd name="T10" fmla="*/ 32 w 81"/>
                <a:gd name="T11" fmla="*/ 46 h 83"/>
                <a:gd name="T12" fmla="*/ 35 w 81"/>
                <a:gd name="T13" fmla="*/ 36 h 83"/>
                <a:gd name="T14" fmla="*/ 35 w 81"/>
                <a:gd name="T15" fmla="*/ 34 h 83"/>
                <a:gd name="T16" fmla="*/ 36 w 81"/>
                <a:gd name="T17" fmla="*/ 33 h 83"/>
                <a:gd name="T18" fmla="*/ 37 w 81"/>
                <a:gd name="T19" fmla="*/ 32 h 83"/>
                <a:gd name="T20" fmla="*/ 40 w 81"/>
                <a:gd name="T21" fmla="*/ 31 h 83"/>
                <a:gd name="T22" fmla="*/ 40 w 81"/>
                <a:gd name="T23" fmla="*/ 32 h 83"/>
                <a:gd name="T24" fmla="*/ 39 w 81"/>
                <a:gd name="T25" fmla="*/ 36 h 83"/>
                <a:gd name="T26" fmla="*/ 50 w 81"/>
                <a:gd name="T27" fmla="*/ 40 h 83"/>
                <a:gd name="T28" fmla="*/ 52 w 81"/>
                <a:gd name="T29" fmla="*/ 41 h 83"/>
                <a:gd name="T30" fmla="*/ 53 w 81"/>
                <a:gd name="T31" fmla="*/ 42 h 83"/>
                <a:gd name="T32" fmla="*/ 55 w 81"/>
                <a:gd name="T33" fmla="*/ 44 h 83"/>
                <a:gd name="T34" fmla="*/ 55 w 81"/>
                <a:gd name="T35" fmla="*/ 47 h 83"/>
                <a:gd name="T36" fmla="*/ 55 w 81"/>
                <a:gd name="T37" fmla="*/ 49 h 83"/>
                <a:gd name="T38" fmla="*/ 54 w 81"/>
                <a:gd name="T39" fmla="*/ 51 h 83"/>
                <a:gd name="T40" fmla="*/ 53 w 81"/>
                <a:gd name="T41" fmla="*/ 52 h 83"/>
                <a:gd name="T42" fmla="*/ 52 w 81"/>
                <a:gd name="T43" fmla="*/ 53 h 83"/>
                <a:gd name="T44" fmla="*/ 45 w 81"/>
                <a:gd name="T45" fmla="*/ 58 h 83"/>
                <a:gd name="T46" fmla="*/ 45 w 81"/>
                <a:gd name="T47" fmla="*/ 58 h 83"/>
                <a:gd name="T48" fmla="*/ 44 w 81"/>
                <a:gd name="T49" fmla="*/ 58 h 83"/>
                <a:gd name="T50" fmla="*/ 42 w 81"/>
                <a:gd name="T51" fmla="*/ 59 h 83"/>
                <a:gd name="T52" fmla="*/ 41 w 81"/>
                <a:gd name="T53" fmla="*/ 59 h 83"/>
                <a:gd name="T54" fmla="*/ 42 w 81"/>
                <a:gd name="T55" fmla="*/ 0 h 83"/>
                <a:gd name="T56" fmla="*/ 35 w 81"/>
                <a:gd name="T57" fmla="*/ 0 h 83"/>
                <a:gd name="T58" fmla="*/ 21 w 81"/>
                <a:gd name="T59" fmla="*/ 5 h 83"/>
                <a:gd name="T60" fmla="*/ 14 w 81"/>
                <a:gd name="T61" fmla="*/ 11 h 83"/>
                <a:gd name="T62" fmla="*/ 12 w 81"/>
                <a:gd name="T63" fmla="*/ 14 h 83"/>
                <a:gd name="T64" fmla="*/ 9 w 81"/>
                <a:gd name="T65" fmla="*/ 17 h 83"/>
                <a:gd name="T66" fmla="*/ 8 w 81"/>
                <a:gd name="T67" fmla="*/ 20 h 83"/>
                <a:gd name="T68" fmla="*/ 6 w 81"/>
                <a:gd name="T69" fmla="*/ 23 h 83"/>
                <a:gd name="T70" fmla="*/ 4 w 81"/>
                <a:gd name="T71" fmla="*/ 26 h 83"/>
                <a:gd name="T72" fmla="*/ 3 w 81"/>
                <a:gd name="T73" fmla="*/ 29 h 83"/>
                <a:gd name="T74" fmla="*/ 0 w 81"/>
                <a:gd name="T75" fmla="*/ 46 h 83"/>
                <a:gd name="T76" fmla="*/ 3 w 81"/>
                <a:gd name="T77" fmla="*/ 63 h 83"/>
                <a:gd name="T78" fmla="*/ 5 w 81"/>
                <a:gd name="T79" fmla="*/ 66 h 83"/>
                <a:gd name="T80" fmla="*/ 7 w 81"/>
                <a:gd name="T81" fmla="*/ 70 h 83"/>
                <a:gd name="T82" fmla="*/ 10 w 81"/>
                <a:gd name="T83" fmla="*/ 73 h 83"/>
                <a:gd name="T84" fmla="*/ 11 w 81"/>
                <a:gd name="T85" fmla="*/ 75 h 83"/>
                <a:gd name="T86" fmla="*/ 13 w 81"/>
                <a:gd name="T87" fmla="*/ 76 h 83"/>
                <a:gd name="T88" fmla="*/ 30 w 81"/>
                <a:gd name="T89" fmla="*/ 83 h 83"/>
                <a:gd name="T90" fmla="*/ 31 w 81"/>
                <a:gd name="T91" fmla="*/ 83 h 83"/>
                <a:gd name="T92" fmla="*/ 47 w 81"/>
                <a:gd name="T93" fmla="*/ 78 h 83"/>
                <a:gd name="T94" fmla="*/ 60 w 81"/>
                <a:gd name="T95" fmla="*/ 71 h 83"/>
                <a:gd name="T96" fmla="*/ 65 w 81"/>
                <a:gd name="T97" fmla="*/ 65 h 83"/>
                <a:gd name="T98" fmla="*/ 67 w 81"/>
                <a:gd name="T99" fmla="*/ 62 h 83"/>
                <a:gd name="T100" fmla="*/ 69 w 81"/>
                <a:gd name="T101" fmla="*/ 58 h 83"/>
                <a:gd name="T102" fmla="*/ 71 w 81"/>
                <a:gd name="T103" fmla="*/ 51 h 83"/>
                <a:gd name="T104" fmla="*/ 71 w 81"/>
                <a:gd name="T105" fmla="*/ 43 h 83"/>
                <a:gd name="T106" fmla="*/ 71 w 81"/>
                <a:gd name="T107" fmla="*/ 42 h 83"/>
                <a:gd name="T108" fmla="*/ 73 w 81"/>
                <a:gd name="T109" fmla="*/ 42 h 83"/>
                <a:gd name="T110" fmla="*/ 73 w 81"/>
                <a:gd name="T111" fmla="*/ 42 h 83"/>
                <a:gd name="T112" fmla="*/ 79 w 81"/>
                <a:gd name="T113" fmla="*/ 40 h 83"/>
                <a:gd name="T114" fmla="*/ 81 w 81"/>
                <a:gd name="T115" fmla="*/ 32 h 83"/>
                <a:gd name="T116" fmla="*/ 72 w 81"/>
                <a:gd name="T117" fmla="*/ 12 h 83"/>
                <a:gd name="T118" fmla="*/ 64 w 81"/>
                <a:gd name="T119" fmla="*/ 6 h 83"/>
                <a:gd name="T120" fmla="*/ 50 w 81"/>
                <a:gd name="T121" fmla="*/ 1 h 83"/>
                <a:gd name="T122" fmla="*/ 42 w 81"/>
                <a:gd name="T1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83">
                  <a:moveTo>
                    <a:pt x="41" y="59"/>
                  </a:moveTo>
                  <a:cubicBezTo>
                    <a:pt x="40" y="59"/>
                    <a:pt x="39" y="59"/>
                    <a:pt x="38" y="58"/>
                  </a:cubicBezTo>
                  <a:cubicBezTo>
                    <a:pt x="36" y="58"/>
                    <a:pt x="36" y="58"/>
                    <a:pt x="35" y="58"/>
                  </a:cubicBezTo>
                  <a:cubicBezTo>
                    <a:pt x="34" y="57"/>
                    <a:pt x="34" y="57"/>
                    <a:pt x="34" y="56"/>
                  </a:cubicBezTo>
                  <a:cubicBezTo>
                    <a:pt x="33" y="55"/>
                    <a:pt x="33" y="54"/>
                    <a:pt x="33" y="52"/>
                  </a:cubicBezTo>
                  <a:cubicBezTo>
                    <a:pt x="32" y="51"/>
                    <a:pt x="32" y="49"/>
                    <a:pt x="32" y="46"/>
                  </a:cubicBezTo>
                  <a:cubicBezTo>
                    <a:pt x="33" y="43"/>
                    <a:pt x="33" y="39"/>
                    <a:pt x="35" y="36"/>
                  </a:cubicBezTo>
                  <a:cubicBezTo>
                    <a:pt x="35" y="35"/>
                    <a:pt x="35" y="35"/>
                    <a:pt x="35" y="34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7" y="32"/>
                  </a:cubicBezTo>
                  <a:cubicBezTo>
                    <a:pt x="37" y="32"/>
                    <a:pt x="39" y="31"/>
                    <a:pt x="40" y="3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4"/>
                    <a:pt x="39" y="36"/>
                    <a:pt x="39" y="36"/>
                  </a:cubicBezTo>
                  <a:cubicBezTo>
                    <a:pt x="43" y="37"/>
                    <a:pt x="47" y="38"/>
                    <a:pt x="50" y="40"/>
                  </a:cubicBezTo>
                  <a:cubicBezTo>
                    <a:pt x="51" y="40"/>
                    <a:pt x="51" y="40"/>
                    <a:pt x="52" y="41"/>
                  </a:cubicBezTo>
                  <a:cubicBezTo>
                    <a:pt x="53" y="41"/>
                    <a:pt x="53" y="41"/>
                    <a:pt x="53" y="42"/>
                  </a:cubicBezTo>
                  <a:cubicBezTo>
                    <a:pt x="54" y="42"/>
                    <a:pt x="55" y="43"/>
                    <a:pt x="55" y="44"/>
                  </a:cubicBezTo>
                  <a:cubicBezTo>
                    <a:pt x="55" y="45"/>
                    <a:pt x="55" y="46"/>
                    <a:pt x="55" y="47"/>
                  </a:cubicBezTo>
                  <a:cubicBezTo>
                    <a:pt x="55" y="47"/>
                    <a:pt x="55" y="48"/>
                    <a:pt x="55" y="49"/>
                  </a:cubicBezTo>
                  <a:cubicBezTo>
                    <a:pt x="54" y="50"/>
                    <a:pt x="54" y="50"/>
                    <a:pt x="54" y="51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2" y="53"/>
                  </a:cubicBezTo>
                  <a:cubicBezTo>
                    <a:pt x="50" y="55"/>
                    <a:pt x="48" y="57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3" y="59"/>
                    <a:pt x="42" y="59"/>
                    <a:pt x="42" y="59"/>
                  </a:cubicBezTo>
                  <a:cubicBezTo>
                    <a:pt x="42" y="59"/>
                    <a:pt x="41" y="59"/>
                    <a:pt x="41" y="59"/>
                  </a:cubicBezTo>
                  <a:moveTo>
                    <a:pt x="42" y="0"/>
                  </a:moveTo>
                  <a:cubicBezTo>
                    <a:pt x="40" y="0"/>
                    <a:pt x="37" y="0"/>
                    <a:pt x="35" y="0"/>
                  </a:cubicBezTo>
                  <a:cubicBezTo>
                    <a:pt x="30" y="1"/>
                    <a:pt x="26" y="3"/>
                    <a:pt x="21" y="5"/>
                  </a:cubicBezTo>
                  <a:cubicBezTo>
                    <a:pt x="19" y="7"/>
                    <a:pt x="16" y="9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8" y="20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1" y="34"/>
                    <a:pt x="0" y="40"/>
                    <a:pt x="0" y="46"/>
                  </a:cubicBezTo>
                  <a:cubicBezTo>
                    <a:pt x="0" y="51"/>
                    <a:pt x="1" y="57"/>
                    <a:pt x="3" y="63"/>
                  </a:cubicBezTo>
                  <a:cubicBezTo>
                    <a:pt x="4" y="64"/>
                    <a:pt x="4" y="65"/>
                    <a:pt x="5" y="66"/>
                  </a:cubicBezTo>
                  <a:cubicBezTo>
                    <a:pt x="6" y="68"/>
                    <a:pt x="6" y="69"/>
                    <a:pt x="7" y="70"/>
                  </a:cubicBezTo>
                  <a:cubicBezTo>
                    <a:pt x="8" y="71"/>
                    <a:pt x="9" y="72"/>
                    <a:pt x="10" y="73"/>
                  </a:cubicBezTo>
                  <a:cubicBezTo>
                    <a:pt x="10" y="74"/>
                    <a:pt x="11" y="74"/>
                    <a:pt x="11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8" y="80"/>
                    <a:pt x="24" y="83"/>
                    <a:pt x="30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3"/>
                    <a:pt x="42" y="81"/>
                    <a:pt x="47" y="78"/>
                  </a:cubicBezTo>
                  <a:cubicBezTo>
                    <a:pt x="51" y="76"/>
                    <a:pt x="56" y="74"/>
                    <a:pt x="60" y="71"/>
                  </a:cubicBezTo>
                  <a:cubicBezTo>
                    <a:pt x="62" y="69"/>
                    <a:pt x="64" y="67"/>
                    <a:pt x="65" y="65"/>
                  </a:cubicBezTo>
                  <a:cubicBezTo>
                    <a:pt x="66" y="64"/>
                    <a:pt x="67" y="63"/>
                    <a:pt x="67" y="62"/>
                  </a:cubicBezTo>
                  <a:cubicBezTo>
                    <a:pt x="68" y="61"/>
                    <a:pt x="68" y="59"/>
                    <a:pt x="69" y="58"/>
                  </a:cubicBezTo>
                  <a:cubicBezTo>
                    <a:pt x="70" y="56"/>
                    <a:pt x="71" y="53"/>
                    <a:pt x="71" y="51"/>
                  </a:cubicBezTo>
                  <a:cubicBezTo>
                    <a:pt x="72" y="48"/>
                    <a:pt x="72" y="45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2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6" y="42"/>
                    <a:pt x="78" y="41"/>
                    <a:pt x="79" y="40"/>
                  </a:cubicBezTo>
                  <a:cubicBezTo>
                    <a:pt x="81" y="38"/>
                    <a:pt x="81" y="35"/>
                    <a:pt x="81" y="32"/>
                  </a:cubicBezTo>
                  <a:cubicBezTo>
                    <a:pt x="80" y="25"/>
                    <a:pt x="77" y="17"/>
                    <a:pt x="72" y="12"/>
                  </a:cubicBezTo>
                  <a:cubicBezTo>
                    <a:pt x="70" y="10"/>
                    <a:pt x="67" y="7"/>
                    <a:pt x="64" y="6"/>
                  </a:cubicBezTo>
                  <a:cubicBezTo>
                    <a:pt x="59" y="3"/>
                    <a:pt x="55" y="2"/>
                    <a:pt x="50" y="1"/>
                  </a:cubicBezTo>
                  <a:cubicBezTo>
                    <a:pt x="47" y="0"/>
                    <a:pt x="45" y="0"/>
                    <a:pt x="4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0" name="Freeform 78"/>
            <p:cNvSpPr>
              <a:spLocks/>
            </p:cNvSpPr>
            <p:nvPr/>
          </p:nvSpPr>
          <p:spPr bwMode="ltGray">
            <a:xfrm>
              <a:off x="4586292" y="461060"/>
              <a:ext cx="474663" cy="246063"/>
            </a:xfrm>
            <a:custGeom>
              <a:avLst/>
              <a:gdLst>
                <a:gd name="T0" fmla="*/ 355 w 842"/>
                <a:gd name="T1" fmla="*/ 4 h 436"/>
                <a:gd name="T2" fmla="*/ 264 w 842"/>
                <a:gd name="T3" fmla="*/ 28 h 436"/>
                <a:gd name="T4" fmla="*/ 210 w 842"/>
                <a:gd name="T5" fmla="*/ 56 h 436"/>
                <a:gd name="T6" fmla="*/ 67 w 842"/>
                <a:gd name="T7" fmla="*/ 163 h 436"/>
                <a:gd name="T8" fmla="*/ 14 w 842"/>
                <a:gd name="T9" fmla="*/ 205 h 436"/>
                <a:gd name="T10" fmla="*/ 7 w 842"/>
                <a:gd name="T11" fmla="*/ 211 h 436"/>
                <a:gd name="T12" fmla="*/ 4 w 842"/>
                <a:gd name="T13" fmla="*/ 239 h 436"/>
                <a:gd name="T14" fmla="*/ 15 w 842"/>
                <a:gd name="T15" fmla="*/ 253 h 436"/>
                <a:gd name="T16" fmla="*/ 39 w 842"/>
                <a:gd name="T17" fmla="*/ 274 h 436"/>
                <a:gd name="T18" fmla="*/ 115 w 842"/>
                <a:gd name="T19" fmla="*/ 330 h 436"/>
                <a:gd name="T20" fmla="*/ 287 w 842"/>
                <a:gd name="T21" fmla="*/ 411 h 436"/>
                <a:gd name="T22" fmla="*/ 411 w 842"/>
                <a:gd name="T23" fmla="*/ 436 h 436"/>
                <a:gd name="T24" fmla="*/ 474 w 842"/>
                <a:gd name="T25" fmla="*/ 435 h 436"/>
                <a:gd name="T26" fmla="*/ 716 w 842"/>
                <a:gd name="T27" fmla="*/ 363 h 436"/>
                <a:gd name="T28" fmla="*/ 808 w 842"/>
                <a:gd name="T29" fmla="*/ 278 h 436"/>
                <a:gd name="T30" fmla="*/ 816 w 842"/>
                <a:gd name="T31" fmla="*/ 265 h 436"/>
                <a:gd name="T32" fmla="*/ 826 w 842"/>
                <a:gd name="T33" fmla="*/ 249 h 436"/>
                <a:gd name="T34" fmla="*/ 832 w 842"/>
                <a:gd name="T35" fmla="*/ 239 h 436"/>
                <a:gd name="T36" fmla="*/ 829 w 842"/>
                <a:gd name="T37" fmla="*/ 235 h 436"/>
                <a:gd name="T38" fmla="*/ 658 w 842"/>
                <a:gd name="T39" fmla="*/ 380 h 436"/>
                <a:gd name="T40" fmla="*/ 548 w 842"/>
                <a:gd name="T41" fmla="*/ 410 h 436"/>
                <a:gd name="T42" fmla="*/ 433 w 842"/>
                <a:gd name="T43" fmla="*/ 419 h 436"/>
                <a:gd name="T44" fmla="*/ 320 w 842"/>
                <a:gd name="T45" fmla="*/ 402 h 436"/>
                <a:gd name="T46" fmla="*/ 250 w 842"/>
                <a:gd name="T47" fmla="*/ 376 h 436"/>
                <a:gd name="T48" fmla="*/ 225 w 842"/>
                <a:gd name="T49" fmla="*/ 365 h 436"/>
                <a:gd name="T50" fmla="*/ 208 w 842"/>
                <a:gd name="T51" fmla="*/ 356 h 436"/>
                <a:gd name="T52" fmla="*/ 109 w 842"/>
                <a:gd name="T53" fmla="*/ 295 h 436"/>
                <a:gd name="T54" fmla="*/ 57 w 842"/>
                <a:gd name="T55" fmla="*/ 253 h 436"/>
                <a:gd name="T56" fmla="*/ 37 w 842"/>
                <a:gd name="T57" fmla="*/ 236 h 436"/>
                <a:gd name="T58" fmla="*/ 33 w 842"/>
                <a:gd name="T59" fmla="*/ 230 h 436"/>
                <a:gd name="T60" fmla="*/ 32 w 842"/>
                <a:gd name="T61" fmla="*/ 230 h 436"/>
                <a:gd name="T62" fmla="*/ 32 w 842"/>
                <a:gd name="T63" fmla="*/ 229 h 436"/>
                <a:gd name="T64" fmla="*/ 32 w 842"/>
                <a:gd name="T65" fmla="*/ 229 h 436"/>
                <a:gd name="T66" fmla="*/ 32 w 842"/>
                <a:gd name="T67" fmla="*/ 228 h 436"/>
                <a:gd name="T68" fmla="*/ 39 w 842"/>
                <a:gd name="T69" fmla="*/ 224 h 436"/>
                <a:gd name="T70" fmla="*/ 56 w 842"/>
                <a:gd name="T71" fmla="*/ 210 h 436"/>
                <a:gd name="T72" fmla="*/ 195 w 842"/>
                <a:gd name="T73" fmla="*/ 103 h 436"/>
                <a:gd name="T74" fmla="*/ 312 w 842"/>
                <a:gd name="T75" fmla="*/ 45 h 436"/>
                <a:gd name="T76" fmla="*/ 333 w 842"/>
                <a:gd name="T77" fmla="*/ 39 h 436"/>
                <a:gd name="T78" fmla="*/ 354 w 842"/>
                <a:gd name="T79" fmla="*/ 36 h 436"/>
                <a:gd name="T80" fmla="*/ 514 w 842"/>
                <a:gd name="T81" fmla="*/ 38 h 436"/>
                <a:gd name="T82" fmla="*/ 668 w 842"/>
                <a:gd name="T83" fmla="*/ 85 h 436"/>
                <a:gd name="T84" fmla="*/ 741 w 842"/>
                <a:gd name="T85" fmla="*/ 122 h 436"/>
                <a:gd name="T86" fmla="*/ 803 w 842"/>
                <a:gd name="T87" fmla="*/ 180 h 436"/>
                <a:gd name="T88" fmla="*/ 832 w 842"/>
                <a:gd name="T89" fmla="*/ 205 h 436"/>
                <a:gd name="T90" fmla="*/ 840 w 842"/>
                <a:gd name="T91" fmla="*/ 205 h 436"/>
                <a:gd name="T92" fmla="*/ 819 w 842"/>
                <a:gd name="T93" fmla="*/ 154 h 436"/>
                <a:gd name="T94" fmla="*/ 780 w 842"/>
                <a:gd name="T95" fmla="*/ 111 h 436"/>
                <a:gd name="T96" fmla="*/ 684 w 842"/>
                <a:gd name="T97" fmla="*/ 57 h 436"/>
                <a:gd name="T98" fmla="*/ 569 w 842"/>
                <a:gd name="T99" fmla="*/ 15 h 436"/>
                <a:gd name="T100" fmla="*/ 448 w 842"/>
                <a:gd name="T101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2" h="436">
                  <a:moveTo>
                    <a:pt x="417" y="0"/>
                  </a:moveTo>
                  <a:cubicBezTo>
                    <a:pt x="396" y="0"/>
                    <a:pt x="376" y="1"/>
                    <a:pt x="355" y="4"/>
                  </a:cubicBezTo>
                  <a:cubicBezTo>
                    <a:pt x="339" y="5"/>
                    <a:pt x="324" y="8"/>
                    <a:pt x="308" y="13"/>
                  </a:cubicBezTo>
                  <a:cubicBezTo>
                    <a:pt x="293" y="17"/>
                    <a:pt x="278" y="22"/>
                    <a:pt x="264" y="28"/>
                  </a:cubicBezTo>
                  <a:cubicBezTo>
                    <a:pt x="254" y="32"/>
                    <a:pt x="245" y="36"/>
                    <a:pt x="236" y="41"/>
                  </a:cubicBezTo>
                  <a:cubicBezTo>
                    <a:pt x="227" y="46"/>
                    <a:pt x="218" y="50"/>
                    <a:pt x="210" y="56"/>
                  </a:cubicBezTo>
                  <a:cubicBezTo>
                    <a:pt x="192" y="66"/>
                    <a:pt x="176" y="77"/>
                    <a:pt x="160" y="89"/>
                  </a:cubicBezTo>
                  <a:cubicBezTo>
                    <a:pt x="128" y="113"/>
                    <a:pt x="97" y="138"/>
                    <a:pt x="67" y="163"/>
                  </a:cubicBezTo>
                  <a:cubicBezTo>
                    <a:pt x="53" y="174"/>
                    <a:pt x="39" y="185"/>
                    <a:pt x="25" y="196"/>
                  </a:cubicBezTo>
                  <a:cubicBezTo>
                    <a:pt x="21" y="199"/>
                    <a:pt x="17" y="202"/>
                    <a:pt x="14" y="205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9" y="209"/>
                    <a:pt x="8" y="210"/>
                    <a:pt x="7" y="211"/>
                  </a:cubicBezTo>
                  <a:cubicBezTo>
                    <a:pt x="5" y="214"/>
                    <a:pt x="3" y="217"/>
                    <a:pt x="2" y="220"/>
                  </a:cubicBezTo>
                  <a:cubicBezTo>
                    <a:pt x="0" y="226"/>
                    <a:pt x="1" y="233"/>
                    <a:pt x="4" y="239"/>
                  </a:cubicBezTo>
                  <a:cubicBezTo>
                    <a:pt x="6" y="242"/>
                    <a:pt x="8" y="245"/>
                    <a:pt x="10" y="247"/>
                  </a:cubicBezTo>
                  <a:cubicBezTo>
                    <a:pt x="11" y="249"/>
                    <a:pt x="13" y="251"/>
                    <a:pt x="15" y="253"/>
                  </a:cubicBezTo>
                  <a:cubicBezTo>
                    <a:pt x="19" y="257"/>
                    <a:pt x="23" y="261"/>
                    <a:pt x="27" y="264"/>
                  </a:cubicBezTo>
                  <a:cubicBezTo>
                    <a:pt x="39" y="274"/>
                    <a:pt x="39" y="274"/>
                    <a:pt x="39" y="274"/>
                  </a:cubicBezTo>
                  <a:cubicBezTo>
                    <a:pt x="47" y="281"/>
                    <a:pt x="55" y="287"/>
                    <a:pt x="64" y="294"/>
                  </a:cubicBezTo>
                  <a:cubicBezTo>
                    <a:pt x="80" y="307"/>
                    <a:pt x="97" y="319"/>
                    <a:pt x="115" y="330"/>
                  </a:cubicBezTo>
                  <a:cubicBezTo>
                    <a:pt x="151" y="353"/>
                    <a:pt x="189" y="373"/>
                    <a:pt x="228" y="389"/>
                  </a:cubicBezTo>
                  <a:cubicBezTo>
                    <a:pt x="248" y="397"/>
                    <a:pt x="268" y="404"/>
                    <a:pt x="287" y="411"/>
                  </a:cubicBezTo>
                  <a:cubicBezTo>
                    <a:pt x="307" y="418"/>
                    <a:pt x="328" y="424"/>
                    <a:pt x="348" y="429"/>
                  </a:cubicBezTo>
                  <a:cubicBezTo>
                    <a:pt x="369" y="433"/>
                    <a:pt x="390" y="436"/>
                    <a:pt x="411" y="436"/>
                  </a:cubicBezTo>
                  <a:cubicBezTo>
                    <a:pt x="417" y="436"/>
                    <a:pt x="422" y="436"/>
                    <a:pt x="427" y="436"/>
                  </a:cubicBezTo>
                  <a:cubicBezTo>
                    <a:pt x="443" y="436"/>
                    <a:pt x="459" y="436"/>
                    <a:pt x="474" y="435"/>
                  </a:cubicBezTo>
                  <a:cubicBezTo>
                    <a:pt x="517" y="432"/>
                    <a:pt x="559" y="426"/>
                    <a:pt x="600" y="414"/>
                  </a:cubicBezTo>
                  <a:cubicBezTo>
                    <a:pt x="641" y="403"/>
                    <a:pt x="681" y="386"/>
                    <a:pt x="716" y="363"/>
                  </a:cubicBezTo>
                  <a:cubicBezTo>
                    <a:pt x="734" y="352"/>
                    <a:pt x="751" y="339"/>
                    <a:pt x="766" y="325"/>
                  </a:cubicBezTo>
                  <a:cubicBezTo>
                    <a:pt x="782" y="310"/>
                    <a:pt x="796" y="295"/>
                    <a:pt x="808" y="278"/>
                  </a:cubicBezTo>
                  <a:cubicBezTo>
                    <a:pt x="812" y="272"/>
                    <a:pt x="812" y="272"/>
                    <a:pt x="812" y="272"/>
                  </a:cubicBezTo>
                  <a:cubicBezTo>
                    <a:pt x="816" y="265"/>
                    <a:pt x="816" y="265"/>
                    <a:pt x="816" y="265"/>
                  </a:cubicBezTo>
                  <a:cubicBezTo>
                    <a:pt x="819" y="261"/>
                    <a:pt x="822" y="257"/>
                    <a:pt x="824" y="253"/>
                  </a:cubicBezTo>
                  <a:cubicBezTo>
                    <a:pt x="826" y="249"/>
                    <a:pt x="826" y="249"/>
                    <a:pt x="826" y="249"/>
                  </a:cubicBezTo>
                  <a:cubicBezTo>
                    <a:pt x="827" y="248"/>
                    <a:pt x="828" y="247"/>
                    <a:pt x="828" y="246"/>
                  </a:cubicBezTo>
                  <a:cubicBezTo>
                    <a:pt x="829" y="244"/>
                    <a:pt x="831" y="241"/>
                    <a:pt x="832" y="239"/>
                  </a:cubicBezTo>
                  <a:cubicBezTo>
                    <a:pt x="832" y="238"/>
                    <a:pt x="832" y="237"/>
                    <a:pt x="831" y="236"/>
                  </a:cubicBezTo>
                  <a:cubicBezTo>
                    <a:pt x="830" y="235"/>
                    <a:pt x="830" y="235"/>
                    <a:pt x="829" y="235"/>
                  </a:cubicBezTo>
                  <a:cubicBezTo>
                    <a:pt x="827" y="235"/>
                    <a:pt x="825" y="236"/>
                    <a:pt x="824" y="239"/>
                  </a:cubicBezTo>
                  <a:cubicBezTo>
                    <a:pt x="787" y="302"/>
                    <a:pt x="726" y="352"/>
                    <a:pt x="658" y="380"/>
                  </a:cubicBezTo>
                  <a:cubicBezTo>
                    <a:pt x="640" y="387"/>
                    <a:pt x="622" y="392"/>
                    <a:pt x="604" y="398"/>
                  </a:cubicBezTo>
                  <a:cubicBezTo>
                    <a:pt x="585" y="403"/>
                    <a:pt x="567" y="407"/>
                    <a:pt x="548" y="410"/>
                  </a:cubicBezTo>
                  <a:cubicBezTo>
                    <a:pt x="512" y="416"/>
                    <a:pt x="476" y="419"/>
                    <a:pt x="440" y="419"/>
                  </a:cubicBezTo>
                  <a:cubicBezTo>
                    <a:pt x="437" y="419"/>
                    <a:pt x="435" y="419"/>
                    <a:pt x="433" y="419"/>
                  </a:cubicBezTo>
                  <a:cubicBezTo>
                    <a:pt x="414" y="418"/>
                    <a:pt x="395" y="417"/>
                    <a:pt x="376" y="414"/>
                  </a:cubicBezTo>
                  <a:cubicBezTo>
                    <a:pt x="357" y="411"/>
                    <a:pt x="338" y="407"/>
                    <a:pt x="320" y="402"/>
                  </a:cubicBezTo>
                  <a:cubicBezTo>
                    <a:pt x="301" y="396"/>
                    <a:pt x="283" y="389"/>
                    <a:pt x="265" y="382"/>
                  </a:cubicBezTo>
                  <a:cubicBezTo>
                    <a:pt x="261" y="381"/>
                    <a:pt x="256" y="379"/>
                    <a:pt x="250" y="376"/>
                  </a:cubicBezTo>
                  <a:cubicBezTo>
                    <a:pt x="245" y="374"/>
                    <a:pt x="240" y="372"/>
                    <a:pt x="234" y="369"/>
                  </a:cubicBezTo>
                  <a:cubicBezTo>
                    <a:pt x="231" y="368"/>
                    <a:pt x="228" y="366"/>
                    <a:pt x="225" y="365"/>
                  </a:cubicBezTo>
                  <a:cubicBezTo>
                    <a:pt x="222" y="363"/>
                    <a:pt x="219" y="362"/>
                    <a:pt x="216" y="361"/>
                  </a:cubicBezTo>
                  <a:cubicBezTo>
                    <a:pt x="214" y="359"/>
                    <a:pt x="211" y="358"/>
                    <a:pt x="208" y="356"/>
                  </a:cubicBezTo>
                  <a:cubicBezTo>
                    <a:pt x="205" y="355"/>
                    <a:pt x="202" y="353"/>
                    <a:pt x="199" y="352"/>
                  </a:cubicBezTo>
                  <a:cubicBezTo>
                    <a:pt x="165" y="334"/>
                    <a:pt x="136" y="315"/>
                    <a:pt x="109" y="295"/>
                  </a:cubicBezTo>
                  <a:cubicBezTo>
                    <a:pt x="95" y="284"/>
                    <a:pt x="81" y="274"/>
                    <a:pt x="67" y="262"/>
                  </a:cubicBezTo>
                  <a:cubicBezTo>
                    <a:pt x="64" y="259"/>
                    <a:pt x="61" y="256"/>
                    <a:pt x="57" y="253"/>
                  </a:cubicBezTo>
                  <a:cubicBezTo>
                    <a:pt x="54" y="250"/>
                    <a:pt x="50" y="247"/>
                    <a:pt x="47" y="244"/>
                  </a:cubicBezTo>
                  <a:cubicBezTo>
                    <a:pt x="43" y="241"/>
                    <a:pt x="40" y="238"/>
                    <a:pt x="37" y="236"/>
                  </a:cubicBezTo>
                  <a:cubicBezTo>
                    <a:pt x="36" y="234"/>
                    <a:pt x="35" y="233"/>
                    <a:pt x="34" y="231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2" y="230"/>
                    <a:pt x="32" y="230"/>
                    <a:pt x="32" y="230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44" y="220"/>
                    <a:pt x="44" y="220"/>
                    <a:pt x="44" y="220"/>
                  </a:cubicBezTo>
                  <a:cubicBezTo>
                    <a:pt x="48" y="217"/>
                    <a:pt x="52" y="214"/>
                    <a:pt x="56" y="210"/>
                  </a:cubicBezTo>
                  <a:cubicBezTo>
                    <a:pt x="72" y="198"/>
                    <a:pt x="88" y="186"/>
                    <a:pt x="103" y="174"/>
                  </a:cubicBezTo>
                  <a:cubicBezTo>
                    <a:pt x="134" y="149"/>
                    <a:pt x="164" y="125"/>
                    <a:pt x="195" y="103"/>
                  </a:cubicBezTo>
                  <a:cubicBezTo>
                    <a:pt x="220" y="86"/>
                    <a:pt x="245" y="71"/>
                    <a:pt x="272" y="60"/>
                  </a:cubicBezTo>
                  <a:cubicBezTo>
                    <a:pt x="285" y="54"/>
                    <a:pt x="298" y="49"/>
                    <a:pt x="312" y="45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26" y="41"/>
                    <a:pt x="330" y="40"/>
                    <a:pt x="333" y="39"/>
                  </a:cubicBezTo>
                  <a:cubicBezTo>
                    <a:pt x="336" y="39"/>
                    <a:pt x="340" y="38"/>
                    <a:pt x="344" y="37"/>
                  </a:cubicBezTo>
                  <a:cubicBezTo>
                    <a:pt x="347" y="37"/>
                    <a:pt x="351" y="36"/>
                    <a:pt x="354" y="36"/>
                  </a:cubicBezTo>
                  <a:cubicBezTo>
                    <a:pt x="375" y="33"/>
                    <a:pt x="397" y="32"/>
                    <a:pt x="418" y="32"/>
                  </a:cubicBezTo>
                  <a:cubicBezTo>
                    <a:pt x="450" y="32"/>
                    <a:pt x="482" y="34"/>
                    <a:pt x="514" y="38"/>
                  </a:cubicBezTo>
                  <a:cubicBezTo>
                    <a:pt x="541" y="42"/>
                    <a:pt x="567" y="47"/>
                    <a:pt x="593" y="55"/>
                  </a:cubicBezTo>
                  <a:cubicBezTo>
                    <a:pt x="618" y="63"/>
                    <a:pt x="643" y="73"/>
                    <a:pt x="668" y="85"/>
                  </a:cubicBezTo>
                  <a:cubicBezTo>
                    <a:pt x="680" y="91"/>
                    <a:pt x="692" y="97"/>
                    <a:pt x="705" y="103"/>
                  </a:cubicBezTo>
                  <a:cubicBezTo>
                    <a:pt x="717" y="109"/>
                    <a:pt x="729" y="115"/>
                    <a:pt x="741" y="122"/>
                  </a:cubicBezTo>
                  <a:cubicBezTo>
                    <a:pt x="753" y="129"/>
                    <a:pt x="765" y="137"/>
                    <a:pt x="775" y="147"/>
                  </a:cubicBezTo>
                  <a:cubicBezTo>
                    <a:pt x="785" y="157"/>
                    <a:pt x="795" y="168"/>
                    <a:pt x="803" y="180"/>
                  </a:cubicBezTo>
                  <a:cubicBezTo>
                    <a:pt x="808" y="187"/>
                    <a:pt x="814" y="195"/>
                    <a:pt x="820" y="199"/>
                  </a:cubicBezTo>
                  <a:cubicBezTo>
                    <a:pt x="824" y="201"/>
                    <a:pt x="828" y="204"/>
                    <a:pt x="832" y="205"/>
                  </a:cubicBezTo>
                  <a:cubicBezTo>
                    <a:pt x="833" y="206"/>
                    <a:pt x="835" y="207"/>
                    <a:pt x="837" y="207"/>
                  </a:cubicBezTo>
                  <a:cubicBezTo>
                    <a:pt x="838" y="207"/>
                    <a:pt x="839" y="206"/>
                    <a:pt x="840" y="205"/>
                  </a:cubicBezTo>
                  <a:cubicBezTo>
                    <a:pt x="842" y="202"/>
                    <a:pt x="840" y="195"/>
                    <a:pt x="838" y="190"/>
                  </a:cubicBezTo>
                  <a:cubicBezTo>
                    <a:pt x="834" y="178"/>
                    <a:pt x="827" y="166"/>
                    <a:pt x="819" y="154"/>
                  </a:cubicBezTo>
                  <a:cubicBezTo>
                    <a:pt x="814" y="146"/>
                    <a:pt x="808" y="139"/>
                    <a:pt x="802" y="131"/>
                  </a:cubicBezTo>
                  <a:cubicBezTo>
                    <a:pt x="795" y="124"/>
                    <a:pt x="788" y="117"/>
                    <a:pt x="780" y="111"/>
                  </a:cubicBezTo>
                  <a:cubicBezTo>
                    <a:pt x="764" y="98"/>
                    <a:pt x="748" y="89"/>
                    <a:pt x="732" y="81"/>
                  </a:cubicBezTo>
                  <a:cubicBezTo>
                    <a:pt x="716" y="73"/>
                    <a:pt x="700" y="65"/>
                    <a:pt x="684" y="57"/>
                  </a:cubicBezTo>
                  <a:cubicBezTo>
                    <a:pt x="660" y="46"/>
                    <a:pt x="635" y="35"/>
                    <a:pt x="609" y="27"/>
                  </a:cubicBezTo>
                  <a:cubicBezTo>
                    <a:pt x="596" y="22"/>
                    <a:pt x="582" y="19"/>
                    <a:pt x="569" y="15"/>
                  </a:cubicBezTo>
                  <a:cubicBezTo>
                    <a:pt x="555" y="12"/>
                    <a:pt x="542" y="10"/>
                    <a:pt x="528" y="8"/>
                  </a:cubicBezTo>
                  <a:cubicBezTo>
                    <a:pt x="502" y="4"/>
                    <a:pt x="475" y="2"/>
                    <a:pt x="448" y="1"/>
                  </a:cubicBezTo>
                  <a:cubicBezTo>
                    <a:pt x="438" y="0"/>
                    <a:pt x="427" y="0"/>
                    <a:pt x="41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811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1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813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84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5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6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7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8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9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0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1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2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3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4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5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6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7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8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9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0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1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2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3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4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5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6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7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8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9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0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1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2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3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4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5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6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7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8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9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0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1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2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3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4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5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6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7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8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9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0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1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2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3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4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5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6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7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8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9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0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1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2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3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4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5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6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7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8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9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0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1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2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3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4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5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6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7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8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9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0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1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2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3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4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5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6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7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8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9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0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1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2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3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4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5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6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7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8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9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0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1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2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3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4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5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6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7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8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9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0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1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2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3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4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5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6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7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8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9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0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1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2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3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4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5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6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7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8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9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0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1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2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3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4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5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6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7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8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9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0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1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2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3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4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5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6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7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8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9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0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1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2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3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4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5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6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7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8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9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0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1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2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3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4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5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6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7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8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9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0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1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2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3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4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5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6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7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8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9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0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1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2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3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4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5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6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7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8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9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0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1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2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3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4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5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6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7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8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9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80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81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82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83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14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84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5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6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7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8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9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0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1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2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3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4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5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6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7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8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9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0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1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2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3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4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5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6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7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8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9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0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1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2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3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4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5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6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7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8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9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0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1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2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3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4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5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6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7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8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9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0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1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2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3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4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5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6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7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8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9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0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1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2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3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4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5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6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7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8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9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0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1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2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3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4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5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6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7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8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9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0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1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2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3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4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5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6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7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8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9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0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1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2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3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4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5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6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7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8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9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0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1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2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3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4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5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6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7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8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9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0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1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2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3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4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5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6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7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8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9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0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1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2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3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4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5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6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7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8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9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0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1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2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3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4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5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6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7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8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9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0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1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2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3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4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5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6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7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8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9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0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1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2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3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4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5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6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7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8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9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0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1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2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3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4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5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6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7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8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9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0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1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2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3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4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5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6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7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8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9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0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1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2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3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4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5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6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7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8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9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0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1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2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3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4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5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6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7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8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9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0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1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2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3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15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84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5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6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7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8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9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0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1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2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3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4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5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6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7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8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9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0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1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2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3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4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5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6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7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8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9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0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1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2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3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4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5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6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7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8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9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0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1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2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3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4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5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6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7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8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9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0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1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2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3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4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5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6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7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8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9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0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1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2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3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4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5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6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7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8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9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0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1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2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3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4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5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6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7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8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9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0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1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2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3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4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5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6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7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8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9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0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1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2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3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4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5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6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7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8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9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0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1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2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3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4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5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6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7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8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9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0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1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2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3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4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5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6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7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8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9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0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1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2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3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4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5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6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7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8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9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0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1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2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3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4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5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6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7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8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9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0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1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2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3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4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5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6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7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8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9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0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1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2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3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4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5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6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7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8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9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0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1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2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3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4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5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6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7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8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9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0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1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2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3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4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5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6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7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8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9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0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1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2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3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4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5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6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7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8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9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0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1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2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3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4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5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6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7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8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9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0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1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2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3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816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7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8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9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0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1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2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3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4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5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6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7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8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9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0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1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2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3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4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5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6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7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8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9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0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1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2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3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4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5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6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7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8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9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0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1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2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3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4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5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6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7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8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9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0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1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2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3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4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5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6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7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8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9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0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1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2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3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4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5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6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7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8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9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0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1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2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3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4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5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6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7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8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9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0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1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2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3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4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5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6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7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8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9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0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1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2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3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4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5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6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7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8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9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0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1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2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3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4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5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6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7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8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9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0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1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2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3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4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5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6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7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8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9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0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1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2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3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4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5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6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7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8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9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0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1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2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3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4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5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6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7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8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9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0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1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2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3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4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5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6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7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8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9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0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1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2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3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4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5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6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7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8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9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0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1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2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3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4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5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6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7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8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9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0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1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2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3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1584" name="Picture 1583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pic>
        <p:nvPicPr>
          <p:cNvPr id="1585" name="Picture 1584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86" name="Group 1585"/>
          <p:cNvGrpSpPr/>
          <p:nvPr userDrawn="1"/>
        </p:nvGrpSpPr>
        <p:grpSpPr bwMode="ltGray">
          <a:xfrm>
            <a:off x="6941903" y="2444859"/>
            <a:ext cx="3642791" cy="3642791"/>
            <a:chOff x="5076825" y="4543426"/>
            <a:chExt cx="542925" cy="542925"/>
          </a:xfrm>
          <a:solidFill>
            <a:schemeClr val="tx2"/>
          </a:solidFill>
        </p:grpSpPr>
        <p:sp>
          <p:nvSpPr>
            <p:cNvPr id="1587" name="Freeform 105"/>
            <p:cNvSpPr>
              <a:spLocks/>
            </p:cNvSpPr>
            <p:nvPr userDrawn="1"/>
          </p:nvSpPr>
          <p:spPr bwMode="ltGray">
            <a:xfrm>
              <a:off x="5076825" y="4603751"/>
              <a:ext cx="60325" cy="301625"/>
            </a:xfrm>
            <a:custGeom>
              <a:avLst/>
              <a:gdLst>
                <a:gd name="T0" fmla="*/ 38 w 38"/>
                <a:gd name="T1" fmla="*/ 0 h 190"/>
                <a:gd name="T2" fmla="*/ 0 w 38"/>
                <a:gd name="T3" fmla="*/ 38 h 190"/>
                <a:gd name="T4" fmla="*/ 0 w 38"/>
                <a:gd name="T5" fmla="*/ 152 h 190"/>
                <a:gd name="T6" fmla="*/ 38 w 38"/>
                <a:gd name="T7" fmla="*/ 190 h 190"/>
                <a:gd name="T8" fmla="*/ 38 w 38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0">
                  <a:moveTo>
                    <a:pt x="38" y="0"/>
                  </a:moveTo>
                  <a:lnTo>
                    <a:pt x="0" y="38"/>
                  </a:lnTo>
                  <a:lnTo>
                    <a:pt x="0" y="152"/>
                  </a:lnTo>
                  <a:lnTo>
                    <a:pt x="38" y="190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8" name="Freeform 106"/>
            <p:cNvSpPr>
              <a:spLocks/>
            </p:cNvSpPr>
            <p:nvPr userDrawn="1"/>
          </p:nvSpPr>
          <p:spPr bwMode="ltGray">
            <a:xfrm>
              <a:off x="5076825" y="4603751"/>
              <a:ext cx="60325" cy="301625"/>
            </a:xfrm>
            <a:custGeom>
              <a:avLst/>
              <a:gdLst>
                <a:gd name="T0" fmla="*/ 38 w 38"/>
                <a:gd name="T1" fmla="*/ 0 h 190"/>
                <a:gd name="T2" fmla="*/ 0 w 38"/>
                <a:gd name="T3" fmla="*/ 38 h 190"/>
                <a:gd name="T4" fmla="*/ 0 w 38"/>
                <a:gd name="T5" fmla="*/ 152 h 190"/>
                <a:gd name="T6" fmla="*/ 38 w 38"/>
                <a:gd name="T7" fmla="*/ 190 h 190"/>
                <a:gd name="T8" fmla="*/ 38 w 38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0">
                  <a:moveTo>
                    <a:pt x="38" y="0"/>
                  </a:moveTo>
                  <a:lnTo>
                    <a:pt x="0" y="38"/>
                  </a:lnTo>
                  <a:lnTo>
                    <a:pt x="0" y="152"/>
                  </a:lnTo>
                  <a:lnTo>
                    <a:pt x="38" y="190"/>
                  </a:lnTo>
                  <a:lnTo>
                    <a:pt x="38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9" name="Freeform 107"/>
            <p:cNvSpPr>
              <a:spLocks/>
            </p:cNvSpPr>
            <p:nvPr userDrawn="1"/>
          </p:nvSpPr>
          <p:spPr bwMode="ltGray">
            <a:xfrm>
              <a:off x="5137150" y="4543426"/>
              <a:ext cx="301625" cy="60325"/>
            </a:xfrm>
            <a:custGeom>
              <a:avLst/>
              <a:gdLst>
                <a:gd name="T0" fmla="*/ 152 w 190"/>
                <a:gd name="T1" fmla="*/ 0 h 38"/>
                <a:gd name="T2" fmla="*/ 38 w 190"/>
                <a:gd name="T3" fmla="*/ 0 h 38"/>
                <a:gd name="T4" fmla="*/ 0 w 190"/>
                <a:gd name="T5" fmla="*/ 38 h 38"/>
                <a:gd name="T6" fmla="*/ 190 w 190"/>
                <a:gd name="T7" fmla="*/ 38 h 38"/>
                <a:gd name="T8" fmla="*/ 152 w 190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38">
                  <a:moveTo>
                    <a:pt x="152" y="0"/>
                  </a:moveTo>
                  <a:lnTo>
                    <a:pt x="38" y="0"/>
                  </a:lnTo>
                  <a:lnTo>
                    <a:pt x="0" y="38"/>
                  </a:lnTo>
                  <a:lnTo>
                    <a:pt x="190" y="38"/>
                  </a:lnTo>
                  <a:lnTo>
                    <a:pt x="15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0" name="Freeform 108"/>
            <p:cNvSpPr>
              <a:spLocks/>
            </p:cNvSpPr>
            <p:nvPr userDrawn="1"/>
          </p:nvSpPr>
          <p:spPr bwMode="ltGray">
            <a:xfrm>
              <a:off x="5137150" y="4543426"/>
              <a:ext cx="301625" cy="60325"/>
            </a:xfrm>
            <a:custGeom>
              <a:avLst/>
              <a:gdLst>
                <a:gd name="T0" fmla="*/ 152 w 190"/>
                <a:gd name="T1" fmla="*/ 0 h 38"/>
                <a:gd name="T2" fmla="*/ 38 w 190"/>
                <a:gd name="T3" fmla="*/ 0 h 38"/>
                <a:gd name="T4" fmla="*/ 0 w 190"/>
                <a:gd name="T5" fmla="*/ 38 h 38"/>
                <a:gd name="T6" fmla="*/ 190 w 190"/>
                <a:gd name="T7" fmla="*/ 38 h 38"/>
                <a:gd name="T8" fmla="*/ 152 w 190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38">
                  <a:moveTo>
                    <a:pt x="152" y="0"/>
                  </a:moveTo>
                  <a:lnTo>
                    <a:pt x="38" y="0"/>
                  </a:lnTo>
                  <a:lnTo>
                    <a:pt x="0" y="38"/>
                  </a:lnTo>
                  <a:lnTo>
                    <a:pt x="190" y="38"/>
                  </a:lnTo>
                  <a:lnTo>
                    <a:pt x="15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1" name="Freeform 109"/>
            <p:cNvSpPr>
              <a:spLocks/>
            </p:cNvSpPr>
            <p:nvPr userDrawn="1"/>
          </p:nvSpPr>
          <p:spPr bwMode="ltGray">
            <a:xfrm>
              <a:off x="5137150" y="4603751"/>
              <a:ext cx="482600" cy="482600"/>
            </a:xfrm>
            <a:custGeom>
              <a:avLst/>
              <a:gdLst>
                <a:gd name="T0" fmla="*/ 190 w 304"/>
                <a:gd name="T1" fmla="*/ 0 h 304"/>
                <a:gd name="T2" fmla="*/ 190 w 304"/>
                <a:gd name="T3" fmla="*/ 190 h 304"/>
                <a:gd name="T4" fmla="*/ 0 w 304"/>
                <a:gd name="T5" fmla="*/ 190 h 304"/>
                <a:gd name="T6" fmla="*/ 38 w 304"/>
                <a:gd name="T7" fmla="*/ 228 h 304"/>
                <a:gd name="T8" fmla="*/ 190 w 304"/>
                <a:gd name="T9" fmla="*/ 228 h 304"/>
                <a:gd name="T10" fmla="*/ 266 w 304"/>
                <a:gd name="T11" fmla="*/ 304 h 304"/>
                <a:gd name="T12" fmla="*/ 304 w 304"/>
                <a:gd name="T13" fmla="*/ 304 h 304"/>
                <a:gd name="T14" fmla="*/ 304 w 304"/>
                <a:gd name="T15" fmla="*/ 266 h 304"/>
                <a:gd name="T16" fmla="*/ 228 w 304"/>
                <a:gd name="T17" fmla="*/ 190 h 304"/>
                <a:gd name="T18" fmla="*/ 228 w 304"/>
                <a:gd name="T19" fmla="*/ 38 h 304"/>
                <a:gd name="T20" fmla="*/ 190 w 304"/>
                <a:gd name="T2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" h="304">
                  <a:moveTo>
                    <a:pt x="190" y="0"/>
                  </a:moveTo>
                  <a:lnTo>
                    <a:pt x="190" y="190"/>
                  </a:lnTo>
                  <a:lnTo>
                    <a:pt x="0" y="190"/>
                  </a:lnTo>
                  <a:lnTo>
                    <a:pt x="38" y="228"/>
                  </a:lnTo>
                  <a:lnTo>
                    <a:pt x="190" y="228"/>
                  </a:lnTo>
                  <a:lnTo>
                    <a:pt x="266" y="304"/>
                  </a:lnTo>
                  <a:lnTo>
                    <a:pt x="304" y="304"/>
                  </a:lnTo>
                  <a:lnTo>
                    <a:pt x="304" y="266"/>
                  </a:lnTo>
                  <a:lnTo>
                    <a:pt x="228" y="190"/>
                  </a:lnTo>
                  <a:lnTo>
                    <a:pt x="228" y="38"/>
                  </a:lnTo>
                  <a:lnTo>
                    <a:pt x="1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2" name="Freeform 110"/>
            <p:cNvSpPr>
              <a:spLocks/>
            </p:cNvSpPr>
            <p:nvPr userDrawn="1"/>
          </p:nvSpPr>
          <p:spPr bwMode="ltGray">
            <a:xfrm>
              <a:off x="5137150" y="4603751"/>
              <a:ext cx="482600" cy="482600"/>
            </a:xfrm>
            <a:custGeom>
              <a:avLst/>
              <a:gdLst>
                <a:gd name="T0" fmla="*/ 190 w 304"/>
                <a:gd name="T1" fmla="*/ 0 h 304"/>
                <a:gd name="T2" fmla="*/ 190 w 304"/>
                <a:gd name="T3" fmla="*/ 190 h 304"/>
                <a:gd name="T4" fmla="*/ 0 w 304"/>
                <a:gd name="T5" fmla="*/ 190 h 304"/>
                <a:gd name="T6" fmla="*/ 38 w 304"/>
                <a:gd name="T7" fmla="*/ 228 h 304"/>
                <a:gd name="T8" fmla="*/ 190 w 304"/>
                <a:gd name="T9" fmla="*/ 228 h 304"/>
                <a:gd name="T10" fmla="*/ 266 w 304"/>
                <a:gd name="T11" fmla="*/ 304 h 304"/>
                <a:gd name="T12" fmla="*/ 304 w 304"/>
                <a:gd name="T13" fmla="*/ 304 h 304"/>
                <a:gd name="T14" fmla="*/ 304 w 304"/>
                <a:gd name="T15" fmla="*/ 266 h 304"/>
                <a:gd name="T16" fmla="*/ 228 w 304"/>
                <a:gd name="T17" fmla="*/ 190 h 304"/>
                <a:gd name="T18" fmla="*/ 228 w 304"/>
                <a:gd name="T19" fmla="*/ 38 h 304"/>
                <a:gd name="T20" fmla="*/ 190 w 304"/>
                <a:gd name="T2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" h="304">
                  <a:moveTo>
                    <a:pt x="190" y="0"/>
                  </a:moveTo>
                  <a:lnTo>
                    <a:pt x="190" y="190"/>
                  </a:lnTo>
                  <a:lnTo>
                    <a:pt x="0" y="190"/>
                  </a:lnTo>
                  <a:lnTo>
                    <a:pt x="38" y="228"/>
                  </a:lnTo>
                  <a:lnTo>
                    <a:pt x="190" y="228"/>
                  </a:lnTo>
                  <a:lnTo>
                    <a:pt x="266" y="304"/>
                  </a:lnTo>
                  <a:lnTo>
                    <a:pt x="304" y="304"/>
                  </a:lnTo>
                  <a:lnTo>
                    <a:pt x="304" y="266"/>
                  </a:lnTo>
                  <a:lnTo>
                    <a:pt x="228" y="190"/>
                  </a:lnTo>
                  <a:lnTo>
                    <a:pt x="228" y="38"/>
                  </a:lnTo>
                  <a:lnTo>
                    <a:pt x="190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1593" name="Group 1592"/>
          <p:cNvGrpSpPr/>
          <p:nvPr userDrawn="1"/>
        </p:nvGrpSpPr>
        <p:grpSpPr bwMode="ltGray">
          <a:xfrm>
            <a:off x="7676250" y="826720"/>
            <a:ext cx="3960431" cy="2034881"/>
            <a:chOff x="4586292" y="461060"/>
            <a:chExt cx="474663" cy="246063"/>
          </a:xfrm>
        </p:grpSpPr>
        <p:sp>
          <p:nvSpPr>
            <p:cNvPr id="1594" name="Freeform 76"/>
            <p:cNvSpPr>
              <a:spLocks noEditPoints="1"/>
            </p:cNvSpPr>
            <p:nvPr userDrawn="1"/>
          </p:nvSpPr>
          <p:spPr bwMode="ltGray">
            <a:xfrm>
              <a:off x="4751392" y="503923"/>
              <a:ext cx="174625" cy="160338"/>
            </a:xfrm>
            <a:custGeom>
              <a:avLst/>
              <a:gdLst>
                <a:gd name="T0" fmla="*/ 122 w 311"/>
                <a:gd name="T1" fmla="*/ 263 h 285"/>
                <a:gd name="T2" fmla="*/ 62 w 311"/>
                <a:gd name="T3" fmla="*/ 234 h 285"/>
                <a:gd name="T4" fmla="*/ 52 w 311"/>
                <a:gd name="T5" fmla="*/ 219 h 285"/>
                <a:gd name="T6" fmla="*/ 49 w 311"/>
                <a:gd name="T7" fmla="*/ 210 h 285"/>
                <a:gd name="T8" fmla="*/ 36 w 311"/>
                <a:gd name="T9" fmla="*/ 178 h 285"/>
                <a:gd name="T10" fmla="*/ 33 w 311"/>
                <a:gd name="T11" fmla="*/ 128 h 285"/>
                <a:gd name="T12" fmla="*/ 35 w 311"/>
                <a:gd name="T13" fmla="*/ 119 h 285"/>
                <a:gd name="T14" fmla="*/ 39 w 311"/>
                <a:gd name="T15" fmla="*/ 105 h 285"/>
                <a:gd name="T16" fmla="*/ 40 w 311"/>
                <a:gd name="T17" fmla="*/ 101 h 285"/>
                <a:gd name="T18" fmla="*/ 44 w 311"/>
                <a:gd name="T19" fmla="*/ 92 h 285"/>
                <a:gd name="T20" fmla="*/ 49 w 311"/>
                <a:gd name="T21" fmla="*/ 84 h 285"/>
                <a:gd name="T22" fmla="*/ 67 w 311"/>
                <a:gd name="T23" fmla="*/ 62 h 285"/>
                <a:gd name="T24" fmla="*/ 78 w 311"/>
                <a:gd name="T25" fmla="*/ 53 h 285"/>
                <a:gd name="T26" fmla="*/ 87 w 311"/>
                <a:gd name="T27" fmla="*/ 48 h 285"/>
                <a:gd name="T28" fmla="*/ 95 w 311"/>
                <a:gd name="T29" fmla="*/ 43 h 285"/>
                <a:gd name="T30" fmla="*/ 105 w 311"/>
                <a:gd name="T31" fmla="*/ 39 h 285"/>
                <a:gd name="T32" fmla="*/ 121 w 311"/>
                <a:gd name="T33" fmla="*/ 35 h 285"/>
                <a:gd name="T34" fmla="*/ 147 w 311"/>
                <a:gd name="T35" fmla="*/ 32 h 285"/>
                <a:gd name="T36" fmla="*/ 191 w 311"/>
                <a:gd name="T37" fmla="*/ 38 h 285"/>
                <a:gd name="T38" fmla="*/ 276 w 311"/>
                <a:gd name="T39" fmla="*/ 114 h 285"/>
                <a:gd name="T40" fmla="*/ 280 w 311"/>
                <a:gd name="T41" fmla="*/ 154 h 285"/>
                <a:gd name="T42" fmla="*/ 278 w 311"/>
                <a:gd name="T43" fmla="*/ 168 h 285"/>
                <a:gd name="T44" fmla="*/ 247 w 311"/>
                <a:gd name="T45" fmla="*/ 224 h 285"/>
                <a:gd name="T46" fmla="*/ 149 w 311"/>
                <a:gd name="T47" fmla="*/ 266 h 285"/>
                <a:gd name="T48" fmla="*/ 147 w 311"/>
                <a:gd name="T49" fmla="*/ 0 h 285"/>
                <a:gd name="T50" fmla="*/ 140 w 311"/>
                <a:gd name="T51" fmla="*/ 1 h 285"/>
                <a:gd name="T52" fmla="*/ 121 w 311"/>
                <a:gd name="T53" fmla="*/ 3 h 285"/>
                <a:gd name="T54" fmla="*/ 51 w 311"/>
                <a:gd name="T55" fmla="*/ 34 h 285"/>
                <a:gd name="T56" fmla="*/ 41 w 311"/>
                <a:gd name="T57" fmla="*/ 42 h 285"/>
                <a:gd name="T58" fmla="*/ 37 w 311"/>
                <a:gd name="T59" fmla="*/ 47 h 285"/>
                <a:gd name="T60" fmla="*/ 18 w 311"/>
                <a:gd name="T61" fmla="*/ 73 h 285"/>
                <a:gd name="T62" fmla="*/ 1 w 311"/>
                <a:gd name="T63" fmla="*/ 124 h 285"/>
                <a:gd name="T64" fmla="*/ 0 w 311"/>
                <a:gd name="T65" fmla="*/ 134 h 285"/>
                <a:gd name="T66" fmla="*/ 3 w 311"/>
                <a:gd name="T67" fmla="*/ 171 h 285"/>
                <a:gd name="T68" fmla="*/ 24 w 311"/>
                <a:gd name="T69" fmla="*/ 221 h 285"/>
                <a:gd name="T70" fmla="*/ 38 w 311"/>
                <a:gd name="T71" fmla="*/ 231 h 285"/>
                <a:gd name="T72" fmla="*/ 70 w 311"/>
                <a:gd name="T73" fmla="*/ 263 h 285"/>
                <a:gd name="T74" fmla="*/ 150 w 311"/>
                <a:gd name="T75" fmla="*/ 285 h 285"/>
                <a:gd name="T76" fmla="*/ 197 w 311"/>
                <a:gd name="T77" fmla="*/ 279 h 285"/>
                <a:gd name="T78" fmla="*/ 251 w 311"/>
                <a:gd name="T79" fmla="*/ 254 h 285"/>
                <a:gd name="T80" fmla="*/ 308 w 311"/>
                <a:gd name="T81" fmla="*/ 168 h 285"/>
                <a:gd name="T82" fmla="*/ 302 w 311"/>
                <a:gd name="T83" fmla="*/ 92 h 285"/>
                <a:gd name="T84" fmla="*/ 254 w 311"/>
                <a:gd name="T85" fmla="*/ 33 h 285"/>
                <a:gd name="T86" fmla="*/ 151 w 311"/>
                <a:gd name="T87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1" h="285">
                  <a:moveTo>
                    <a:pt x="149" y="266"/>
                  </a:moveTo>
                  <a:cubicBezTo>
                    <a:pt x="140" y="266"/>
                    <a:pt x="131" y="265"/>
                    <a:pt x="122" y="263"/>
                  </a:cubicBezTo>
                  <a:cubicBezTo>
                    <a:pt x="111" y="261"/>
                    <a:pt x="100" y="258"/>
                    <a:pt x="90" y="253"/>
                  </a:cubicBezTo>
                  <a:cubicBezTo>
                    <a:pt x="80" y="249"/>
                    <a:pt x="70" y="242"/>
                    <a:pt x="62" y="234"/>
                  </a:cubicBezTo>
                  <a:cubicBezTo>
                    <a:pt x="59" y="231"/>
                    <a:pt x="56" y="227"/>
                    <a:pt x="53" y="223"/>
                  </a:cubicBezTo>
                  <a:cubicBezTo>
                    <a:pt x="53" y="222"/>
                    <a:pt x="53" y="220"/>
                    <a:pt x="52" y="219"/>
                  </a:cubicBezTo>
                  <a:cubicBezTo>
                    <a:pt x="52" y="218"/>
                    <a:pt x="51" y="216"/>
                    <a:pt x="51" y="215"/>
                  </a:cubicBezTo>
                  <a:cubicBezTo>
                    <a:pt x="50" y="213"/>
                    <a:pt x="49" y="212"/>
                    <a:pt x="49" y="210"/>
                  </a:cubicBezTo>
                  <a:cubicBezTo>
                    <a:pt x="48" y="207"/>
                    <a:pt x="46" y="205"/>
                    <a:pt x="45" y="202"/>
                  </a:cubicBezTo>
                  <a:cubicBezTo>
                    <a:pt x="41" y="194"/>
                    <a:pt x="38" y="186"/>
                    <a:pt x="36" y="178"/>
                  </a:cubicBezTo>
                  <a:cubicBezTo>
                    <a:pt x="34" y="170"/>
                    <a:pt x="33" y="162"/>
                    <a:pt x="33" y="153"/>
                  </a:cubicBezTo>
                  <a:cubicBezTo>
                    <a:pt x="32" y="145"/>
                    <a:pt x="32" y="136"/>
                    <a:pt x="33" y="128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4" y="122"/>
                    <a:pt x="35" y="120"/>
                    <a:pt x="35" y="119"/>
                  </a:cubicBezTo>
                  <a:cubicBezTo>
                    <a:pt x="35" y="116"/>
                    <a:pt x="36" y="113"/>
                    <a:pt x="37" y="110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5" y="91"/>
                    <a:pt x="46" y="89"/>
                    <a:pt x="46" y="88"/>
                  </a:cubicBezTo>
                  <a:cubicBezTo>
                    <a:pt x="47" y="86"/>
                    <a:pt x="48" y="85"/>
                    <a:pt x="49" y="84"/>
                  </a:cubicBezTo>
                  <a:cubicBezTo>
                    <a:pt x="51" y="81"/>
                    <a:pt x="52" y="78"/>
                    <a:pt x="54" y="76"/>
                  </a:cubicBezTo>
                  <a:cubicBezTo>
                    <a:pt x="58" y="71"/>
                    <a:pt x="62" y="66"/>
                    <a:pt x="67" y="62"/>
                  </a:cubicBezTo>
                  <a:cubicBezTo>
                    <a:pt x="70" y="60"/>
                    <a:pt x="72" y="57"/>
                    <a:pt x="74" y="56"/>
                  </a:cubicBezTo>
                  <a:cubicBezTo>
                    <a:pt x="76" y="55"/>
                    <a:pt x="77" y="54"/>
                    <a:pt x="78" y="53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4" y="49"/>
                    <a:pt x="85" y="48"/>
                    <a:pt x="87" y="4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7" y="43"/>
                    <a:pt x="98" y="42"/>
                    <a:pt x="100" y="41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7" y="39"/>
                    <a:pt x="109" y="38"/>
                    <a:pt x="110" y="38"/>
                  </a:cubicBezTo>
                  <a:cubicBezTo>
                    <a:pt x="114" y="36"/>
                    <a:pt x="118" y="36"/>
                    <a:pt x="121" y="35"/>
                  </a:cubicBezTo>
                  <a:cubicBezTo>
                    <a:pt x="129" y="33"/>
                    <a:pt x="137" y="32"/>
                    <a:pt x="144" y="32"/>
                  </a:cubicBezTo>
                  <a:cubicBezTo>
                    <a:pt x="145" y="32"/>
                    <a:pt x="146" y="32"/>
                    <a:pt x="147" y="32"/>
                  </a:cubicBezTo>
                  <a:cubicBezTo>
                    <a:pt x="154" y="32"/>
                    <a:pt x="161" y="33"/>
                    <a:pt x="168" y="33"/>
                  </a:cubicBezTo>
                  <a:cubicBezTo>
                    <a:pt x="176" y="34"/>
                    <a:pt x="183" y="36"/>
                    <a:pt x="191" y="38"/>
                  </a:cubicBezTo>
                  <a:cubicBezTo>
                    <a:pt x="210" y="44"/>
                    <a:pt x="229" y="53"/>
                    <a:pt x="244" y="66"/>
                  </a:cubicBezTo>
                  <a:cubicBezTo>
                    <a:pt x="259" y="78"/>
                    <a:pt x="271" y="95"/>
                    <a:pt x="276" y="114"/>
                  </a:cubicBezTo>
                  <a:cubicBezTo>
                    <a:pt x="279" y="122"/>
                    <a:pt x="280" y="131"/>
                    <a:pt x="280" y="140"/>
                  </a:cubicBezTo>
                  <a:cubicBezTo>
                    <a:pt x="281" y="145"/>
                    <a:pt x="280" y="149"/>
                    <a:pt x="280" y="154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3"/>
                    <a:pt x="279" y="166"/>
                    <a:pt x="278" y="168"/>
                  </a:cubicBezTo>
                  <a:cubicBezTo>
                    <a:pt x="276" y="178"/>
                    <a:pt x="272" y="189"/>
                    <a:pt x="267" y="198"/>
                  </a:cubicBezTo>
                  <a:cubicBezTo>
                    <a:pt x="262" y="207"/>
                    <a:pt x="255" y="216"/>
                    <a:pt x="247" y="224"/>
                  </a:cubicBezTo>
                  <a:cubicBezTo>
                    <a:pt x="232" y="240"/>
                    <a:pt x="212" y="252"/>
                    <a:pt x="190" y="260"/>
                  </a:cubicBezTo>
                  <a:cubicBezTo>
                    <a:pt x="177" y="264"/>
                    <a:pt x="163" y="266"/>
                    <a:pt x="149" y="266"/>
                  </a:cubicBezTo>
                  <a:moveTo>
                    <a:pt x="151" y="0"/>
                  </a:moveTo>
                  <a:cubicBezTo>
                    <a:pt x="149" y="0"/>
                    <a:pt x="148" y="0"/>
                    <a:pt x="147" y="0"/>
                  </a:cubicBezTo>
                  <a:cubicBezTo>
                    <a:pt x="147" y="0"/>
                    <a:pt x="146" y="0"/>
                    <a:pt x="146" y="0"/>
                  </a:cubicBezTo>
                  <a:cubicBezTo>
                    <a:pt x="144" y="0"/>
                    <a:pt x="142" y="1"/>
                    <a:pt x="140" y="1"/>
                  </a:cubicBezTo>
                  <a:cubicBezTo>
                    <a:pt x="138" y="1"/>
                    <a:pt x="136" y="1"/>
                    <a:pt x="134" y="1"/>
                  </a:cubicBezTo>
                  <a:cubicBezTo>
                    <a:pt x="130" y="2"/>
                    <a:pt x="126" y="2"/>
                    <a:pt x="121" y="3"/>
                  </a:cubicBezTo>
                  <a:cubicBezTo>
                    <a:pt x="113" y="4"/>
                    <a:pt x="105" y="6"/>
                    <a:pt x="96" y="9"/>
                  </a:cubicBezTo>
                  <a:cubicBezTo>
                    <a:pt x="80" y="14"/>
                    <a:pt x="65" y="23"/>
                    <a:pt x="51" y="34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9"/>
                    <a:pt x="43" y="41"/>
                    <a:pt x="41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5"/>
                    <a:pt x="38" y="46"/>
                    <a:pt x="37" y="47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27" y="59"/>
                    <a:pt x="22" y="66"/>
                    <a:pt x="18" y="73"/>
                  </a:cubicBezTo>
                  <a:cubicBezTo>
                    <a:pt x="10" y="88"/>
                    <a:pt x="4" y="105"/>
                    <a:pt x="2" y="121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30"/>
                    <a:pt x="1" y="132"/>
                    <a:pt x="0" y="134"/>
                  </a:cubicBezTo>
                  <a:cubicBezTo>
                    <a:pt x="0" y="138"/>
                    <a:pt x="0" y="142"/>
                    <a:pt x="0" y="146"/>
                  </a:cubicBezTo>
                  <a:cubicBezTo>
                    <a:pt x="0" y="155"/>
                    <a:pt x="1" y="163"/>
                    <a:pt x="3" y="171"/>
                  </a:cubicBezTo>
                  <a:cubicBezTo>
                    <a:pt x="4" y="180"/>
                    <a:pt x="7" y="189"/>
                    <a:pt x="10" y="197"/>
                  </a:cubicBezTo>
                  <a:cubicBezTo>
                    <a:pt x="14" y="206"/>
                    <a:pt x="18" y="214"/>
                    <a:pt x="24" y="221"/>
                  </a:cubicBezTo>
                  <a:cubicBezTo>
                    <a:pt x="27" y="225"/>
                    <a:pt x="31" y="230"/>
                    <a:pt x="36" y="231"/>
                  </a:cubicBezTo>
                  <a:cubicBezTo>
                    <a:pt x="37" y="231"/>
                    <a:pt x="38" y="231"/>
                    <a:pt x="38" y="231"/>
                  </a:cubicBezTo>
                  <a:cubicBezTo>
                    <a:pt x="40" y="233"/>
                    <a:pt x="41" y="235"/>
                    <a:pt x="43" y="237"/>
                  </a:cubicBezTo>
                  <a:cubicBezTo>
                    <a:pt x="50" y="247"/>
                    <a:pt x="60" y="256"/>
                    <a:pt x="70" y="263"/>
                  </a:cubicBezTo>
                  <a:cubicBezTo>
                    <a:pt x="91" y="277"/>
                    <a:pt x="116" y="283"/>
                    <a:pt x="140" y="285"/>
                  </a:cubicBezTo>
                  <a:cubicBezTo>
                    <a:pt x="143" y="285"/>
                    <a:pt x="147" y="285"/>
                    <a:pt x="150" y="285"/>
                  </a:cubicBezTo>
                  <a:cubicBezTo>
                    <a:pt x="159" y="285"/>
                    <a:pt x="168" y="284"/>
                    <a:pt x="176" y="283"/>
                  </a:cubicBezTo>
                  <a:cubicBezTo>
                    <a:pt x="182" y="282"/>
                    <a:pt x="189" y="281"/>
                    <a:pt x="197" y="279"/>
                  </a:cubicBezTo>
                  <a:cubicBezTo>
                    <a:pt x="205" y="277"/>
                    <a:pt x="213" y="274"/>
                    <a:pt x="220" y="271"/>
                  </a:cubicBezTo>
                  <a:cubicBezTo>
                    <a:pt x="232" y="266"/>
                    <a:pt x="242" y="260"/>
                    <a:pt x="251" y="254"/>
                  </a:cubicBezTo>
                  <a:cubicBezTo>
                    <a:pt x="260" y="247"/>
                    <a:pt x="269" y="239"/>
                    <a:pt x="276" y="231"/>
                  </a:cubicBezTo>
                  <a:cubicBezTo>
                    <a:pt x="291" y="214"/>
                    <a:pt x="302" y="193"/>
                    <a:pt x="308" y="168"/>
                  </a:cubicBezTo>
                  <a:cubicBezTo>
                    <a:pt x="310" y="156"/>
                    <a:pt x="311" y="143"/>
                    <a:pt x="310" y="130"/>
                  </a:cubicBezTo>
                  <a:cubicBezTo>
                    <a:pt x="309" y="117"/>
                    <a:pt x="306" y="104"/>
                    <a:pt x="302" y="92"/>
                  </a:cubicBezTo>
                  <a:cubicBezTo>
                    <a:pt x="297" y="80"/>
                    <a:pt x="290" y="69"/>
                    <a:pt x="282" y="59"/>
                  </a:cubicBezTo>
                  <a:cubicBezTo>
                    <a:pt x="274" y="49"/>
                    <a:pt x="264" y="40"/>
                    <a:pt x="254" y="33"/>
                  </a:cubicBezTo>
                  <a:cubicBezTo>
                    <a:pt x="238" y="22"/>
                    <a:pt x="221" y="13"/>
                    <a:pt x="203" y="8"/>
                  </a:cubicBezTo>
                  <a:cubicBezTo>
                    <a:pt x="186" y="3"/>
                    <a:pt x="168" y="0"/>
                    <a:pt x="15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5" name="Freeform 77"/>
            <p:cNvSpPr>
              <a:spLocks noEditPoints="1"/>
            </p:cNvSpPr>
            <p:nvPr userDrawn="1"/>
          </p:nvSpPr>
          <p:spPr bwMode="ltGray">
            <a:xfrm>
              <a:off x="4818067" y="561073"/>
              <a:ext cx="46038" cy="46038"/>
            </a:xfrm>
            <a:custGeom>
              <a:avLst/>
              <a:gdLst>
                <a:gd name="T0" fmla="*/ 41 w 81"/>
                <a:gd name="T1" fmla="*/ 59 h 83"/>
                <a:gd name="T2" fmla="*/ 38 w 81"/>
                <a:gd name="T3" fmla="*/ 58 h 83"/>
                <a:gd name="T4" fmla="*/ 35 w 81"/>
                <a:gd name="T5" fmla="*/ 58 h 83"/>
                <a:gd name="T6" fmla="*/ 34 w 81"/>
                <a:gd name="T7" fmla="*/ 56 h 83"/>
                <a:gd name="T8" fmla="*/ 33 w 81"/>
                <a:gd name="T9" fmla="*/ 52 h 83"/>
                <a:gd name="T10" fmla="*/ 32 w 81"/>
                <a:gd name="T11" fmla="*/ 46 h 83"/>
                <a:gd name="T12" fmla="*/ 35 w 81"/>
                <a:gd name="T13" fmla="*/ 36 h 83"/>
                <a:gd name="T14" fmla="*/ 35 w 81"/>
                <a:gd name="T15" fmla="*/ 34 h 83"/>
                <a:gd name="T16" fmla="*/ 36 w 81"/>
                <a:gd name="T17" fmla="*/ 33 h 83"/>
                <a:gd name="T18" fmla="*/ 37 w 81"/>
                <a:gd name="T19" fmla="*/ 32 h 83"/>
                <a:gd name="T20" fmla="*/ 40 w 81"/>
                <a:gd name="T21" fmla="*/ 31 h 83"/>
                <a:gd name="T22" fmla="*/ 40 w 81"/>
                <a:gd name="T23" fmla="*/ 32 h 83"/>
                <a:gd name="T24" fmla="*/ 39 w 81"/>
                <a:gd name="T25" fmla="*/ 36 h 83"/>
                <a:gd name="T26" fmla="*/ 50 w 81"/>
                <a:gd name="T27" fmla="*/ 40 h 83"/>
                <a:gd name="T28" fmla="*/ 52 w 81"/>
                <a:gd name="T29" fmla="*/ 41 h 83"/>
                <a:gd name="T30" fmla="*/ 53 w 81"/>
                <a:gd name="T31" fmla="*/ 42 h 83"/>
                <a:gd name="T32" fmla="*/ 55 w 81"/>
                <a:gd name="T33" fmla="*/ 44 h 83"/>
                <a:gd name="T34" fmla="*/ 55 w 81"/>
                <a:gd name="T35" fmla="*/ 47 h 83"/>
                <a:gd name="T36" fmla="*/ 55 w 81"/>
                <a:gd name="T37" fmla="*/ 49 h 83"/>
                <a:gd name="T38" fmla="*/ 54 w 81"/>
                <a:gd name="T39" fmla="*/ 51 h 83"/>
                <a:gd name="T40" fmla="*/ 53 w 81"/>
                <a:gd name="T41" fmla="*/ 52 h 83"/>
                <a:gd name="T42" fmla="*/ 52 w 81"/>
                <a:gd name="T43" fmla="*/ 53 h 83"/>
                <a:gd name="T44" fmla="*/ 45 w 81"/>
                <a:gd name="T45" fmla="*/ 58 h 83"/>
                <a:gd name="T46" fmla="*/ 45 w 81"/>
                <a:gd name="T47" fmla="*/ 58 h 83"/>
                <a:gd name="T48" fmla="*/ 44 w 81"/>
                <a:gd name="T49" fmla="*/ 58 h 83"/>
                <a:gd name="T50" fmla="*/ 42 w 81"/>
                <a:gd name="T51" fmla="*/ 59 h 83"/>
                <a:gd name="T52" fmla="*/ 41 w 81"/>
                <a:gd name="T53" fmla="*/ 59 h 83"/>
                <a:gd name="T54" fmla="*/ 42 w 81"/>
                <a:gd name="T55" fmla="*/ 0 h 83"/>
                <a:gd name="T56" fmla="*/ 35 w 81"/>
                <a:gd name="T57" fmla="*/ 0 h 83"/>
                <a:gd name="T58" fmla="*/ 21 w 81"/>
                <a:gd name="T59" fmla="*/ 5 h 83"/>
                <a:gd name="T60" fmla="*/ 14 w 81"/>
                <a:gd name="T61" fmla="*/ 11 h 83"/>
                <a:gd name="T62" fmla="*/ 12 w 81"/>
                <a:gd name="T63" fmla="*/ 14 h 83"/>
                <a:gd name="T64" fmla="*/ 9 w 81"/>
                <a:gd name="T65" fmla="*/ 17 h 83"/>
                <a:gd name="T66" fmla="*/ 8 w 81"/>
                <a:gd name="T67" fmla="*/ 20 h 83"/>
                <a:gd name="T68" fmla="*/ 6 w 81"/>
                <a:gd name="T69" fmla="*/ 23 h 83"/>
                <a:gd name="T70" fmla="*/ 4 w 81"/>
                <a:gd name="T71" fmla="*/ 26 h 83"/>
                <a:gd name="T72" fmla="*/ 3 w 81"/>
                <a:gd name="T73" fmla="*/ 29 h 83"/>
                <a:gd name="T74" fmla="*/ 0 w 81"/>
                <a:gd name="T75" fmla="*/ 46 h 83"/>
                <a:gd name="T76" fmla="*/ 3 w 81"/>
                <a:gd name="T77" fmla="*/ 63 h 83"/>
                <a:gd name="T78" fmla="*/ 5 w 81"/>
                <a:gd name="T79" fmla="*/ 66 h 83"/>
                <a:gd name="T80" fmla="*/ 7 w 81"/>
                <a:gd name="T81" fmla="*/ 70 h 83"/>
                <a:gd name="T82" fmla="*/ 10 w 81"/>
                <a:gd name="T83" fmla="*/ 73 h 83"/>
                <a:gd name="T84" fmla="*/ 11 w 81"/>
                <a:gd name="T85" fmla="*/ 75 h 83"/>
                <a:gd name="T86" fmla="*/ 13 w 81"/>
                <a:gd name="T87" fmla="*/ 76 h 83"/>
                <a:gd name="T88" fmla="*/ 30 w 81"/>
                <a:gd name="T89" fmla="*/ 83 h 83"/>
                <a:gd name="T90" fmla="*/ 31 w 81"/>
                <a:gd name="T91" fmla="*/ 83 h 83"/>
                <a:gd name="T92" fmla="*/ 47 w 81"/>
                <a:gd name="T93" fmla="*/ 78 h 83"/>
                <a:gd name="T94" fmla="*/ 60 w 81"/>
                <a:gd name="T95" fmla="*/ 71 h 83"/>
                <a:gd name="T96" fmla="*/ 65 w 81"/>
                <a:gd name="T97" fmla="*/ 65 h 83"/>
                <a:gd name="T98" fmla="*/ 67 w 81"/>
                <a:gd name="T99" fmla="*/ 62 h 83"/>
                <a:gd name="T100" fmla="*/ 69 w 81"/>
                <a:gd name="T101" fmla="*/ 58 h 83"/>
                <a:gd name="T102" fmla="*/ 71 w 81"/>
                <a:gd name="T103" fmla="*/ 51 h 83"/>
                <a:gd name="T104" fmla="*/ 71 w 81"/>
                <a:gd name="T105" fmla="*/ 43 h 83"/>
                <a:gd name="T106" fmla="*/ 71 w 81"/>
                <a:gd name="T107" fmla="*/ 42 h 83"/>
                <a:gd name="T108" fmla="*/ 73 w 81"/>
                <a:gd name="T109" fmla="*/ 42 h 83"/>
                <a:gd name="T110" fmla="*/ 73 w 81"/>
                <a:gd name="T111" fmla="*/ 42 h 83"/>
                <a:gd name="T112" fmla="*/ 79 w 81"/>
                <a:gd name="T113" fmla="*/ 40 h 83"/>
                <a:gd name="T114" fmla="*/ 81 w 81"/>
                <a:gd name="T115" fmla="*/ 32 h 83"/>
                <a:gd name="T116" fmla="*/ 72 w 81"/>
                <a:gd name="T117" fmla="*/ 12 h 83"/>
                <a:gd name="T118" fmla="*/ 64 w 81"/>
                <a:gd name="T119" fmla="*/ 6 h 83"/>
                <a:gd name="T120" fmla="*/ 50 w 81"/>
                <a:gd name="T121" fmla="*/ 1 h 83"/>
                <a:gd name="T122" fmla="*/ 42 w 81"/>
                <a:gd name="T1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" h="83">
                  <a:moveTo>
                    <a:pt x="41" y="59"/>
                  </a:moveTo>
                  <a:cubicBezTo>
                    <a:pt x="40" y="59"/>
                    <a:pt x="39" y="59"/>
                    <a:pt x="38" y="58"/>
                  </a:cubicBezTo>
                  <a:cubicBezTo>
                    <a:pt x="36" y="58"/>
                    <a:pt x="36" y="58"/>
                    <a:pt x="35" y="58"/>
                  </a:cubicBezTo>
                  <a:cubicBezTo>
                    <a:pt x="34" y="57"/>
                    <a:pt x="34" y="57"/>
                    <a:pt x="34" y="56"/>
                  </a:cubicBezTo>
                  <a:cubicBezTo>
                    <a:pt x="33" y="55"/>
                    <a:pt x="33" y="54"/>
                    <a:pt x="33" y="52"/>
                  </a:cubicBezTo>
                  <a:cubicBezTo>
                    <a:pt x="32" y="51"/>
                    <a:pt x="32" y="49"/>
                    <a:pt x="32" y="46"/>
                  </a:cubicBezTo>
                  <a:cubicBezTo>
                    <a:pt x="33" y="43"/>
                    <a:pt x="33" y="39"/>
                    <a:pt x="35" y="36"/>
                  </a:cubicBezTo>
                  <a:cubicBezTo>
                    <a:pt x="35" y="35"/>
                    <a:pt x="35" y="35"/>
                    <a:pt x="35" y="34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7" y="32"/>
                  </a:cubicBezTo>
                  <a:cubicBezTo>
                    <a:pt x="37" y="32"/>
                    <a:pt x="39" y="31"/>
                    <a:pt x="40" y="3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4"/>
                    <a:pt x="39" y="36"/>
                    <a:pt x="39" y="36"/>
                  </a:cubicBezTo>
                  <a:cubicBezTo>
                    <a:pt x="43" y="37"/>
                    <a:pt x="47" y="38"/>
                    <a:pt x="50" y="40"/>
                  </a:cubicBezTo>
                  <a:cubicBezTo>
                    <a:pt x="51" y="40"/>
                    <a:pt x="51" y="40"/>
                    <a:pt x="52" y="41"/>
                  </a:cubicBezTo>
                  <a:cubicBezTo>
                    <a:pt x="53" y="41"/>
                    <a:pt x="53" y="41"/>
                    <a:pt x="53" y="42"/>
                  </a:cubicBezTo>
                  <a:cubicBezTo>
                    <a:pt x="54" y="42"/>
                    <a:pt x="55" y="43"/>
                    <a:pt x="55" y="44"/>
                  </a:cubicBezTo>
                  <a:cubicBezTo>
                    <a:pt x="55" y="45"/>
                    <a:pt x="55" y="46"/>
                    <a:pt x="55" y="47"/>
                  </a:cubicBezTo>
                  <a:cubicBezTo>
                    <a:pt x="55" y="47"/>
                    <a:pt x="55" y="48"/>
                    <a:pt x="55" y="49"/>
                  </a:cubicBezTo>
                  <a:cubicBezTo>
                    <a:pt x="54" y="50"/>
                    <a:pt x="54" y="50"/>
                    <a:pt x="54" y="51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2" y="53"/>
                  </a:cubicBezTo>
                  <a:cubicBezTo>
                    <a:pt x="50" y="55"/>
                    <a:pt x="48" y="57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3" y="59"/>
                    <a:pt x="42" y="59"/>
                    <a:pt x="42" y="59"/>
                  </a:cubicBezTo>
                  <a:cubicBezTo>
                    <a:pt x="42" y="59"/>
                    <a:pt x="41" y="59"/>
                    <a:pt x="41" y="59"/>
                  </a:cubicBezTo>
                  <a:moveTo>
                    <a:pt x="42" y="0"/>
                  </a:moveTo>
                  <a:cubicBezTo>
                    <a:pt x="40" y="0"/>
                    <a:pt x="37" y="0"/>
                    <a:pt x="35" y="0"/>
                  </a:cubicBezTo>
                  <a:cubicBezTo>
                    <a:pt x="30" y="1"/>
                    <a:pt x="26" y="3"/>
                    <a:pt x="21" y="5"/>
                  </a:cubicBezTo>
                  <a:cubicBezTo>
                    <a:pt x="19" y="7"/>
                    <a:pt x="16" y="9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8" y="20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1" y="34"/>
                    <a:pt x="0" y="40"/>
                    <a:pt x="0" y="46"/>
                  </a:cubicBezTo>
                  <a:cubicBezTo>
                    <a:pt x="0" y="51"/>
                    <a:pt x="1" y="57"/>
                    <a:pt x="3" y="63"/>
                  </a:cubicBezTo>
                  <a:cubicBezTo>
                    <a:pt x="4" y="64"/>
                    <a:pt x="4" y="65"/>
                    <a:pt x="5" y="66"/>
                  </a:cubicBezTo>
                  <a:cubicBezTo>
                    <a:pt x="6" y="68"/>
                    <a:pt x="6" y="69"/>
                    <a:pt x="7" y="70"/>
                  </a:cubicBezTo>
                  <a:cubicBezTo>
                    <a:pt x="8" y="71"/>
                    <a:pt x="9" y="72"/>
                    <a:pt x="10" y="73"/>
                  </a:cubicBezTo>
                  <a:cubicBezTo>
                    <a:pt x="10" y="74"/>
                    <a:pt x="11" y="74"/>
                    <a:pt x="11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8" y="80"/>
                    <a:pt x="24" y="83"/>
                    <a:pt x="30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3"/>
                    <a:pt x="42" y="81"/>
                    <a:pt x="47" y="78"/>
                  </a:cubicBezTo>
                  <a:cubicBezTo>
                    <a:pt x="51" y="76"/>
                    <a:pt x="56" y="74"/>
                    <a:pt x="60" y="71"/>
                  </a:cubicBezTo>
                  <a:cubicBezTo>
                    <a:pt x="62" y="69"/>
                    <a:pt x="64" y="67"/>
                    <a:pt x="65" y="65"/>
                  </a:cubicBezTo>
                  <a:cubicBezTo>
                    <a:pt x="66" y="64"/>
                    <a:pt x="67" y="63"/>
                    <a:pt x="67" y="62"/>
                  </a:cubicBezTo>
                  <a:cubicBezTo>
                    <a:pt x="68" y="61"/>
                    <a:pt x="68" y="59"/>
                    <a:pt x="69" y="58"/>
                  </a:cubicBezTo>
                  <a:cubicBezTo>
                    <a:pt x="70" y="56"/>
                    <a:pt x="71" y="53"/>
                    <a:pt x="71" y="51"/>
                  </a:cubicBezTo>
                  <a:cubicBezTo>
                    <a:pt x="72" y="48"/>
                    <a:pt x="72" y="45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2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6" y="42"/>
                    <a:pt x="78" y="41"/>
                    <a:pt x="79" y="40"/>
                  </a:cubicBezTo>
                  <a:cubicBezTo>
                    <a:pt x="81" y="38"/>
                    <a:pt x="81" y="35"/>
                    <a:pt x="81" y="32"/>
                  </a:cubicBezTo>
                  <a:cubicBezTo>
                    <a:pt x="80" y="25"/>
                    <a:pt x="77" y="17"/>
                    <a:pt x="72" y="12"/>
                  </a:cubicBezTo>
                  <a:cubicBezTo>
                    <a:pt x="70" y="10"/>
                    <a:pt x="67" y="7"/>
                    <a:pt x="64" y="6"/>
                  </a:cubicBezTo>
                  <a:cubicBezTo>
                    <a:pt x="59" y="3"/>
                    <a:pt x="55" y="2"/>
                    <a:pt x="50" y="1"/>
                  </a:cubicBezTo>
                  <a:cubicBezTo>
                    <a:pt x="47" y="0"/>
                    <a:pt x="45" y="0"/>
                    <a:pt x="4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6" name="Freeform 78"/>
            <p:cNvSpPr>
              <a:spLocks/>
            </p:cNvSpPr>
            <p:nvPr userDrawn="1"/>
          </p:nvSpPr>
          <p:spPr bwMode="ltGray">
            <a:xfrm>
              <a:off x="4586292" y="461060"/>
              <a:ext cx="474663" cy="246063"/>
            </a:xfrm>
            <a:custGeom>
              <a:avLst/>
              <a:gdLst>
                <a:gd name="T0" fmla="*/ 355 w 842"/>
                <a:gd name="T1" fmla="*/ 4 h 436"/>
                <a:gd name="T2" fmla="*/ 264 w 842"/>
                <a:gd name="T3" fmla="*/ 28 h 436"/>
                <a:gd name="T4" fmla="*/ 210 w 842"/>
                <a:gd name="T5" fmla="*/ 56 h 436"/>
                <a:gd name="T6" fmla="*/ 67 w 842"/>
                <a:gd name="T7" fmla="*/ 163 h 436"/>
                <a:gd name="T8" fmla="*/ 14 w 842"/>
                <a:gd name="T9" fmla="*/ 205 h 436"/>
                <a:gd name="T10" fmla="*/ 7 w 842"/>
                <a:gd name="T11" fmla="*/ 211 h 436"/>
                <a:gd name="T12" fmla="*/ 4 w 842"/>
                <a:gd name="T13" fmla="*/ 239 h 436"/>
                <a:gd name="T14" fmla="*/ 15 w 842"/>
                <a:gd name="T15" fmla="*/ 253 h 436"/>
                <a:gd name="T16" fmla="*/ 39 w 842"/>
                <a:gd name="T17" fmla="*/ 274 h 436"/>
                <a:gd name="T18" fmla="*/ 115 w 842"/>
                <a:gd name="T19" fmla="*/ 330 h 436"/>
                <a:gd name="T20" fmla="*/ 287 w 842"/>
                <a:gd name="T21" fmla="*/ 411 h 436"/>
                <a:gd name="T22" fmla="*/ 411 w 842"/>
                <a:gd name="T23" fmla="*/ 436 h 436"/>
                <a:gd name="T24" fmla="*/ 474 w 842"/>
                <a:gd name="T25" fmla="*/ 435 h 436"/>
                <a:gd name="T26" fmla="*/ 716 w 842"/>
                <a:gd name="T27" fmla="*/ 363 h 436"/>
                <a:gd name="T28" fmla="*/ 808 w 842"/>
                <a:gd name="T29" fmla="*/ 278 h 436"/>
                <a:gd name="T30" fmla="*/ 816 w 842"/>
                <a:gd name="T31" fmla="*/ 265 h 436"/>
                <a:gd name="T32" fmla="*/ 826 w 842"/>
                <a:gd name="T33" fmla="*/ 249 h 436"/>
                <a:gd name="T34" fmla="*/ 832 w 842"/>
                <a:gd name="T35" fmla="*/ 239 h 436"/>
                <a:gd name="T36" fmla="*/ 829 w 842"/>
                <a:gd name="T37" fmla="*/ 235 h 436"/>
                <a:gd name="T38" fmla="*/ 658 w 842"/>
                <a:gd name="T39" fmla="*/ 380 h 436"/>
                <a:gd name="T40" fmla="*/ 548 w 842"/>
                <a:gd name="T41" fmla="*/ 410 h 436"/>
                <a:gd name="T42" fmla="*/ 433 w 842"/>
                <a:gd name="T43" fmla="*/ 419 h 436"/>
                <a:gd name="T44" fmla="*/ 320 w 842"/>
                <a:gd name="T45" fmla="*/ 402 h 436"/>
                <a:gd name="T46" fmla="*/ 250 w 842"/>
                <a:gd name="T47" fmla="*/ 376 h 436"/>
                <a:gd name="T48" fmla="*/ 225 w 842"/>
                <a:gd name="T49" fmla="*/ 365 h 436"/>
                <a:gd name="T50" fmla="*/ 208 w 842"/>
                <a:gd name="T51" fmla="*/ 356 h 436"/>
                <a:gd name="T52" fmla="*/ 109 w 842"/>
                <a:gd name="T53" fmla="*/ 295 h 436"/>
                <a:gd name="T54" fmla="*/ 57 w 842"/>
                <a:gd name="T55" fmla="*/ 253 h 436"/>
                <a:gd name="T56" fmla="*/ 37 w 842"/>
                <a:gd name="T57" fmla="*/ 236 h 436"/>
                <a:gd name="T58" fmla="*/ 33 w 842"/>
                <a:gd name="T59" fmla="*/ 230 h 436"/>
                <a:gd name="T60" fmla="*/ 32 w 842"/>
                <a:gd name="T61" fmla="*/ 230 h 436"/>
                <a:gd name="T62" fmla="*/ 32 w 842"/>
                <a:gd name="T63" fmla="*/ 229 h 436"/>
                <a:gd name="T64" fmla="*/ 32 w 842"/>
                <a:gd name="T65" fmla="*/ 229 h 436"/>
                <a:gd name="T66" fmla="*/ 32 w 842"/>
                <a:gd name="T67" fmla="*/ 228 h 436"/>
                <a:gd name="T68" fmla="*/ 39 w 842"/>
                <a:gd name="T69" fmla="*/ 224 h 436"/>
                <a:gd name="T70" fmla="*/ 56 w 842"/>
                <a:gd name="T71" fmla="*/ 210 h 436"/>
                <a:gd name="T72" fmla="*/ 195 w 842"/>
                <a:gd name="T73" fmla="*/ 103 h 436"/>
                <a:gd name="T74" fmla="*/ 312 w 842"/>
                <a:gd name="T75" fmla="*/ 45 h 436"/>
                <a:gd name="T76" fmla="*/ 333 w 842"/>
                <a:gd name="T77" fmla="*/ 39 h 436"/>
                <a:gd name="T78" fmla="*/ 354 w 842"/>
                <a:gd name="T79" fmla="*/ 36 h 436"/>
                <a:gd name="T80" fmla="*/ 514 w 842"/>
                <a:gd name="T81" fmla="*/ 38 h 436"/>
                <a:gd name="T82" fmla="*/ 668 w 842"/>
                <a:gd name="T83" fmla="*/ 85 h 436"/>
                <a:gd name="T84" fmla="*/ 741 w 842"/>
                <a:gd name="T85" fmla="*/ 122 h 436"/>
                <a:gd name="T86" fmla="*/ 803 w 842"/>
                <a:gd name="T87" fmla="*/ 180 h 436"/>
                <a:gd name="T88" fmla="*/ 832 w 842"/>
                <a:gd name="T89" fmla="*/ 205 h 436"/>
                <a:gd name="T90" fmla="*/ 840 w 842"/>
                <a:gd name="T91" fmla="*/ 205 h 436"/>
                <a:gd name="T92" fmla="*/ 819 w 842"/>
                <a:gd name="T93" fmla="*/ 154 h 436"/>
                <a:gd name="T94" fmla="*/ 780 w 842"/>
                <a:gd name="T95" fmla="*/ 111 h 436"/>
                <a:gd name="T96" fmla="*/ 684 w 842"/>
                <a:gd name="T97" fmla="*/ 57 h 436"/>
                <a:gd name="T98" fmla="*/ 569 w 842"/>
                <a:gd name="T99" fmla="*/ 15 h 436"/>
                <a:gd name="T100" fmla="*/ 448 w 842"/>
                <a:gd name="T101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2" h="436">
                  <a:moveTo>
                    <a:pt x="417" y="0"/>
                  </a:moveTo>
                  <a:cubicBezTo>
                    <a:pt x="396" y="0"/>
                    <a:pt x="376" y="1"/>
                    <a:pt x="355" y="4"/>
                  </a:cubicBezTo>
                  <a:cubicBezTo>
                    <a:pt x="339" y="5"/>
                    <a:pt x="324" y="8"/>
                    <a:pt x="308" y="13"/>
                  </a:cubicBezTo>
                  <a:cubicBezTo>
                    <a:pt x="293" y="17"/>
                    <a:pt x="278" y="22"/>
                    <a:pt x="264" y="28"/>
                  </a:cubicBezTo>
                  <a:cubicBezTo>
                    <a:pt x="254" y="32"/>
                    <a:pt x="245" y="36"/>
                    <a:pt x="236" y="41"/>
                  </a:cubicBezTo>
                  <a:cubicBezTo>
                    <a:pt x="227" y="46"/>
                    <a:pt x="218" y="50"/>
                    <a:pt x="210" y="56"/>
                  </a:cubicBezTo>
                  <a:cubicBezTo>
                    <a:pt x="192" y="66"/>
                    <a:pt x="176" y="77"/>
                    <a:pt x="160" y="89"/>
                  </a:cubicBezTo>
                  <a:cubicBezTo>
                    <a:pt x="128" y="113"/>
                    <a:pt x="97" y="138"/>
                    <a:pt x="67" y="163"/>
                  </a:cubicBezTo>
                  <a:cubicBezTo>
                    <a:pt x="53" y="174"/>
                    <a:pt x="39" y="185"/>
                    <a:pt x="25" y="196"/>
                  </a:cubicBezTo>
                  <a:cubicBezTo>
                    <a:pt x="21" y="199"/>
                    <a:pt x="17" y="202"/>
                    <a:pt x="14" y="205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9" y="209"/>
                    <a:pt x="8" y="210"/>
                    <a:pt x="7" y="211"/>
                  </a:cubicBezTo>
                  <a:cubicBezTo>
                    <a:pt x="5" y="214"/>
                    <a:pt x="3" y="217"/>
                    <a:pt x="2" y="220"/>
                  </a:cubicBezTo>
                  <a:cubicBezTo>
                    <a:pt x="0" y="226"/>
                    <a:pt x="1" y="233"/>
                    <a:pt x="4" y="239"/>
                  </a:cubicBezTo>
                  <a:cubicBezTo>
                    <a:pt x="6" y="242"/>
                    <a:pt x="8" y="245"/>
                    <a:pt x="10" y="247"/>
                  </a:cubicBezTo>
                  <a:cubicBezTo>
                    <a:pt x="11" y="249"/>
                    <a:pt x="13" y="251"/>
                    <a:pt x="15" y="253"/>
                  </a:cubicBezTo>
                  <a:cubicBezTo>
                    <a:pt x="19" y="257"/>
                    <a:pt x="23" y="261"/>
                    <a:pt x="27" y="264"/>
                  </a:cubicBezTo>
                  <a:cubicBezTo>
                    <a:pt x="39" y="274"/>
                    <a:pt x="39" y="274"/>
                    <a:pt x="39" y="274"/>
                  </a:cubicBezTo>
                  <a:cubicBezTo>
                    <a:pt x="47" y="281"/>
                    <a:pt x="55" y="287"/>
                    <a:pt x="64" y="294"/>
                  </a:cubicBezTo>
                  <a:cubicBezTo>
                    <a:pt x="80" y="307"/>
                    <a:pt x="97" y="319"/>
                    <a:pt x="115" y="330"/>
                  </a:cubicBezTo>
                  <a:cubicBezTo>
                    <a:pt x="151" y="353"/>
                    <a:pt x="189" y="373"/>
                    <a:pt x="228" y="389"/>
                  </a:cubicBezTo>
                  <a:cubicBezTo>
                    <a:pt x="248" y="397"/>
                    <a:pt x="268" y="404"/>
                    <a:pt x="287" y="411"/>
                  </a:cubicBezTo>
                  <a:cubicBezTo>
                    <a:pt x="307" y="418"/>
                    <a:pt x="328" y="424"/>
                    <a:pt x="348" y="429"/>
                  </a:cubicBezTo>
                  <a:cubicBezTo>
                    <a:pt x="369" y="433"/>
                    <a:pt x="390" y="436"/>
                    <a:pt x="411" y="436"/>
                  </a:cubicBezTo>
                  <a:cubicBezTo>
                    <a:pt x="417" y="436"/>
                    <a:pt x="422" y="436"/>
                    <a:pt x="427" y="436"/>
                  </a:cubicBezTo>
                  <a:cubicBezTo>
                    <a:pt x="443" y="436"/>
                    <a:pt x="459" y="436"/>
                    <a:pt x="474" y="435"/>
                  </a:cubicBezTo>
                  <a:cubicBezTo>
                    <a:pt x="517" y="432"/>
                    <a:pt x="559" y="426"/>
                    <a:pt x="600" y="414"/>
                  </a:cubicBezTo>
                  <a:cubicBezTo>
                    <a:pt x="641" y="403"/>
                    <a:pt x="681" y="386"/>
                    <a:pt x="716" y="363"/>
                  </a:cubicBezTo>
                  <a:cubicBezTo>
                    <a:pt x="734" y="352"/>
                    <a:pt x="751" y="339"/>
                    <a:pt x="766" y="325"/>
                  </a:cubicBezTo>
                  <a:cubicBezTo>
                    <a:pt x="782" y="310"/>
                    <a:pt x="796" y="295"/>
                    <a:pt x="808" y="278"/>
                  </a:cubicBezTo>
                  <a:cubicBezTo>
                    <a:pt x="812" y="272"/>
                    <a:pt x="812" y="272"/>
                    <a:pt x="812" y="272"/>
                  </a:cubicBezTo>
                  <a:cubicBezTo>
                    <a:pt x="816" y="265"/>
                    <a:pt x="816" y="265"/>
                    <a:pt x="816" y="265"/>
                  </a:cubicBezTo>
                  <a:cubicBezTo>
                    <a:pt x="819" y="261"/>
                    <a:pt x="822" y="257"/>
                    <a:pt x="824" y="253"/>
                  </a:cubicBezTo>
                  <a:cubicBezTo>
                    <a:pt x="826" y="249"/>
                    <a:pt x="826" y="249"/>
                    <a:pt x="826" y="249"/>
                  </a:cubicBezTo>
                  <a:cubicBezTo>
                    <a:pt x="827" y="248"/>
                    <a:pt x="828" y="247"/>
                    <a:pt x="828" y="246"/>
                  </a:cubicBezTo>
                  <a:cubicBezTo>
                    <a:pt x="829" y="244"/>
                    <a:pt x="831" y="241"/>
                    <a:pt x="832" y="239"/>
                  </a:cubicBezTo>
                  <a:cubicBezTo>
                    <a:pt x="832" y="238"/>
                    <a:pt x="832" y="237"/>
                    <a:pt x="831" y="236"/>
                  </a:cubicBezTo>
                  <a:cubicBezTo>
                    <a:pt x="830" y="235"/>
                    <a:pt x="830" y="235"/>
                    <a:pt x="829" y="235"/>
                  </a:cubicBezTo>
                  <a:cubicBezTo>
                    <a:pt x="827" y="235"/>
                    <a:pt x="825" y="236"/>
                    <a:pt x="824" y="239"/>
                  </a:cubicBezTo>
                  <a:cubicBezTo>
                    <a:pt x="787" y="302"/>
                    <a:pt x="726" y="352"/>
                    <a:pt x="658" y="380"/>
                  </a:cubicBezTo>
                  <a:cubicBezTo>
                    <a:pt x="640" y="387"/>
                    <a:pt x="622" y="392"/>
                    <a:pt x="604" y="398"/>
                  </a:cubicBezTo>
                  <a:cubicBezTo>
                    <a:pt x="585" y="403"/>
                    <a:pt x="567" y="407"/>
                    <a:pt x="548" y="410"/>
                  </a:cubicBezTo>
                  <a:cubicBezTo>
                    <a:pt x="512" y="416"/>
                    <a:pt x="476" y="419"/>
                    <a:pt x="440" y="419"/>
                  </a:cubicBezTo>
                  <a:cubicBezTo>
                    <a:pt x="437" y="419"/>
                    <a:pt x="435" y="419"/>
                    <a:pt x="433" y="419"/>
                  </a:cubicBezTo>
                  <a:cubicBezTo>
                    <a:pt x="414" y="418"/>
                    <a:pt x="395" y="417"/>
                    <a:pt x="376" y="414"/>
                  </a:cubicBezTo>
                  <a:cubicBezTo>
                    <a:pt x="357" y="411"/>
                    <a:pt x="338" y="407"/>
                    <a:pt x="320" y="402"/>
                  </a:cubicBezTo>
                  <a:cubicBezTo>
                    <a:pt x="301" y="396"/>
                    <a:pt x="283" y="389"/>
                    <a:pt x="265" y="382"/>
                  </a:cubicBezTo>
                  <a:cubicBezTo>
                    <a:pt x="261" y="381"/>
                    <a:pt x="256" y="379"/>
                    <a:pt x="250" y="376"/>
                  </a:cubicBezTo>
                  <a:cubicBezTo>
                    <a:pt x="245" y="374"/>
                    <a:pt x="240" y="372"/>
                    <a:pt x="234" y="369"/>
                  </a:cubicBezTo>
                  <a:cubicBezTo>
                    <a:pt x="231" y="368"/>
                    <a:pt x="228" y="366"/>
                    <a:pt x="225" y="365"/>
                  </a:cubicBezTo>
                  <a:cubicBezTo>
                    <a:pt x="222" y="363"/>
                    <a:pt x="219" y="362"/>
                    <a:pt x="216" y="361"/>
                  </a:cubicBezTo>
                  <a:cubicBezTo>
                    <a:pt x="214" y="359"/>
                    <a:pt x="211" y="358"/>
                    <a:pt x="208" y="356"/>
                  </a:cubicBezTo>
                  <a:cubicBezTo>
                    <a:pt x="205" y="355"/>
                    <a:pt x="202" y="353"/>
                    <a:pt x="199" y="352"/>
                  </a:cubicBezTo>
                  <a:cubicBezTo>
                    <a:pt x="165" y="334"/>
                    <a:pt x="136" y="315"/>
                    <a:pt x="109" y="295"/>
                  </a:cubicBezTo>
                  <a:cubicBezTo>
                    <a:pt x="95" y="284"/>
                    <a:pt x="81" y="274"/>
                    <a:pt x="67" y="262"/>
                  </a:cubicBezTo>
                  <a:cubicBezTo>
                    <a:pt x="64" y="259"/>
                    <a:pt x="61" y="256"/>
                    <a:pt x="57" y="253"/>
                  </a:cubicBezTo>
                  <a:cubicBezTo>
                    <a:pt x="54" y="250"/>
                    <a:pt x="50" y="247"/>
                    <a:pt x="47" y="244"/>
                  </a:cubicBezTo>
                  <a:cubicBezTo>
                    <a:pt x="43" y="241"/>
                    <a:pt x="40" y="238"/>
                    <a:pt x="37" y="236"/>
                  </a:cubicBezTo>
                  <a:cubicBezTo>
                    <a:pt x="36" y="234"/>
                    <a:pt x="35" y="233"/>
                    <a:pt x="34" y="231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2" y="230"/>
                    <a:pt x="32" y="230"/>
                    <a:pt x="32" y="230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44" y="220"/>
                    <a:pt x="44" y="220"/>
                    <a:pt x="44" y="220"/>
                  </a:cubicBezTo>
                  <a:cubicBezTo>
                    <a:pt x="48" y="217"/>
                    <a:pt x="52" y="214"/>
                    <a:pt x="56" y="210"/>
                  </a:cubicBezTo>
                  <a:cubicBezTo>
                    <a:pt x="72" y="198"/>
                    <a:pt x="88" y="186"/>
                    <a:pt x="103" y="174"/>
                  </a:cubicBezTo>
                  <a:cubicBezTo>
                    <a:pt x="134" y="149"/>
                    <a:pt x="164" y="125"/>
                    <a:pt x="195" y="103"/>
                  </a:cubicBezTo>
                  <a:cubicBezTo>
                    <a:pt x="220" y="86"/>
                    <a:pt x="245" y="71"/>
                    <a:pt x="272" y="60"/>
                  </a:cubicBezTo>
                  <a:cubicBezTo>
                    <a:pt x="285" y="54"/>
                    <a:pt x="298" y="49"/>
                    <a:pt x="312" y="45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26" y="41"/>
                    <a:pt x="330" y="40"/>
                    <a:pt x="333" y="39"/>
                  </a:cubicBezTo>
                  <a:cubicBezTo>
                    <a:pt x="336" y="39"/>
                    <a:pt x="340" y="38"/>
                    <a:pt x="344" y="37"/>
                  </a:cubicBezTo>
                  <a:cubicBezTo>
                    <a:pt x="347" y="37"/>
                    <a:pt x="351" y="36"/>
                    <a:pt x="354" y="36"/>
                  </a:cubicBezTo>
                  <a:cubicBezTo>
                    <a:pt x="375" y="33"/>
                    <a:pt x="397" y="32"/>
                    <a:pt x="418" y="32"/>
                  </a:cubicBezTo>
                  <a:cubicBezTo>
                    <a:pt x="450" y="32"/>
                    <a:pt x="482" y="34"/>
                    <a:pt x="514" y="38"/>
                  </a:cubicBezTo>
                  <a:cubicBezTo>
                    <a:pt x="541" y="42"/>
                    <a:pt x="567" y="47"/>
                    <a:pt x="593" y="55"/>
                  </a:cubicBezTo>
                  <a:cubicBezTo>
                    <a:pt x="618" y="63"/>
                    <a:pt x="643" y="73"/>
                    <a:pt x="668" y="85"/>
                  </a:cubicBezTo>
                  <a:cubicBezTo>
                    <a:pt x="680" y="91"/>
                    <a:pt x="692" y="97"/>
                    <a:pt x="705" y="103"/>
                  </a:cubicBezTo>
                  <a:cubicBezTo>
                    <a:pt x="717" y="109"/>
                    <a:pt x="729" y="115"/>
                    <a:pt x="741" y="122"/>
                  </a:cubicBezTo>
                  <a:cubicBezTo>
                    <a:pt x="753" y="129"/>
                    <a:pt x="765" y="137"/>
                    <a:pt x="775" y="147"/>
                  </a:cubicBezTo>
                  <a:cubicBezTo>
                    <a:pt x="785" y="157"/>
                    <a:pt x="795" y="168"/>
                    <a:pt x="803" y="180"/>
                  </a:cubicBezTo>
                  <a:cubicBezTo>
                    <a:pt x="808" y="187"/>
                    <a:pt x="814" y="195"/>
                    <a:pt x="820" y="199"/>
                  </a:cubicBezTo>
                  <a:cubicBezTo>
                    <a:pt x="824" y="201"/>
                    <a:pt x="828" y="204"/>
                    <a:pt x="832" y="205"/>
                  </a:cubicBezTo>
                  <a:cubicBezTo>
                    <a:pt x="833" y="206"/>
                    <a:pt x="835" y="207"/>
                    <a:pt x="837" y="207"/>
                  </a:cubicBezTo>
                  <a:cubicBezTo>
                    <a:pt x="838" y="207"/>
                    <a:pt x="839" y="206"/>
                    <a:pt x="840" y="205"/>
                  </a:cubicBezTo>
                  <a:cubicBezTo>
                    <a:pt x="842" y="202"/>
                    <a:pt x="840" y="195"/>
                    <a:pt x="838" y="190"/>
                  </a:cubicBezTo>
                  <a:cubicBezTo>
                    <a:pt x="834" y="178"/>
                    <a:pt x="827" y="166"/>
                    <a:pt x="819" y="154"/>
                  </a:cubicBezTo>
                  <a:cubicBezTo>
                    <a:pt x="814" y="146"/>
                    <a:pt x="808" y="139"/>
                    <a:pt x="802" y="131"/>
                  </a:cubicBezTo>
                  <a:cubicBezTo>
                    <a:pt x="795" y="124"/>
                    <a:pt x="788" y="117"/>
                    <a:pt x="780" y="111"/>
                  </a:cubicBezTo>
                  <a:cubicBezTo>
                    <a:pt x="764" y="98"/>
                    <a:pt x="748" y="89"/>
                    <a:pt x="732" y="81"/>
                  </a:cubicBezTo>
                  <a:cubicBezTo>
                    <a:pt x="716" y="73"/>
                    <a:pt x="700" y="65"/>
                    <a:pt x="684" y="57"/>
                  </a:cubicBezTo>
                  <a:cubicBezTo>
                    <a:pt x="660" y="46"/>
                    <a:pt x="635" y="35"/>
                    <a:pt x="609" y="27"/>
                  </a:cubicBezTo>
                  <a:cubicBezTo>
                    <a:pt x="596" y="22"/>
                    <a:pt x="582" y="19"/>
                    <a:pt x="569" y="15"/>
                  </a:cubicBezTo>
                  <a:cubicBezTo>
                    <a:pt x="555" y="12"/>
                    <a:pt x="542" y="10"/>
                    <a:pt x="528" y="8"/>
                  </a:cubicBezTo>
                  <a:cubicBezTo>
                    <a:pt x="502" y="4"/>
                    <a:pt x="475" y="2"/>
                    <a:pt x="448" y="1"/>
                  </a:cubicBezTo>
                  <a:cubicBezTo>
                    <a:pt x="438" y="0"/>
                    <a:pt x="427" y="0"/>
                    <a:pt x="41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525910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B8E0BF-5579-4B7B-BC34-45A5F1ABB4B0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" name="Group 4"/>
          <p:cNvGrpSpPr>
            <a:grpSpLocks noChangeAspect="1"/>
          </p:cNvGrpSpPr>
          <p:nvPr/>
        </p:nvGrpSpPr>
        <p:grpSpPr bwMode="ltGray">
          <a:xfrm>
            <a:off x="6557325" y="1203767"/>
            <a:ext cx="4444240" cy="5255859"/>
            <a:chOff x="1507" y="-1491"/>
            <a:chExt cx="2601" cy="3076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ltGray">
            <a:xfrm>
              <a:off x="1506" y="-1491"/>
              <a:ext cx="2602" cy="3075"/>
            </a:xfrm>
            <a:custGeom>
              <a:avLst/>
              <a:gdLst>
                <a:gd name="T0" fmla="*/ 1892 w 2602"/>
                <a:gd name="T1" fmla="*/ 1183 h 3075"/>
                <a:gd name="T2" fmla="*/ 2129 w 2602"/>
                <a:gd name="T3" fmla="*/ 1183 h 3075"/>
                <a:gd name="T4" fmla="*/ 1301 w 2602"/>
                <a:gd name="T5" fmla="*/ 0 h 3075"/>
                <a:gd name="T6" fmla="*/ 473 w 2602"/>
                <a:gd name="T7" fmla="*/ 1183 h 3075"/>
                <a:gd name="T8" fmla="*/ 709 w 2602"/>
                <a:gd name="T9" fmla="*/ 1183 h 3075"/>
                <a:gd name="T10" fmla="*/ 0 w 2602"/>
                <a:gd name="T11" fmla="*/ 2129 h 3075"/>
                <a:gd name="T12" fmla="*/ 1183 w 2602"/>
                <a:gd name="T13" fmla="*/ 2129 h 3075"/>
                <a:gd name="T14" fmla="*/ 1183 w 2602"/>
                <a:gd name="T15" fmla="*/ 2838 h 3075"/>
                <a:gd name="T16" fmla="*/ 1419 w 2602"/>
                <a:gd name="T17" fmla="*/ 3075 h 3075"/>
                <a:gd name="T18" fmla="*/ 1419 w 2602"/>
                <a:gd name="T19" fmla="*/ 2129 h 3075"/>
                <a:gd name="T20" fmla="*/ 2602 w 2602"/>
                <a:gd name="T21" fmla="*/ 2129 h 3075"/>
                <a:gd name="T22" fmla="*/ 1892 w 2602"/>
                <a:gd name="T23" fmla="*/ 1183 h 3075"/>
                <a:gd name="T24" fmla="*/ 1183 w 2602"/>
                <a:gd name="T25" fmla="*/ 1892 h 3075"/>
                <a:gd name="T26" fmla="*/ 473 w 2602"/>
                <a:gd name="T27" fmla="*/ 1892 h 3075"/>
                <a:gd name="T28" fmla="*/ 899 w 2602"/>
                <a:gd name="T29" fmla="*/ 1325 h 3075"/>
                <a:gd name="T30" fmla="*/ 1183 w 2602"/>
                <a:gd name="T31" fmla="*/ 946 h 3075"/>
                <a:gd name="T32" fmla="*/ 1183 w 2602"/>
                <a:gd name="T33" fmla="*/ 1892 h 3075"/>
                <a:gd name="T34" fmla="*/ 927 w 2602"/>
                <a:gd name="T35" fmla="*/ 946 h 3075"/>
                <a:gd name="T36" fmla="*/ 1301 w 2602"/>
                <a:gd name="T37" fmla="*/ 413 h 3075"/>
                <a:gd name="T38" fmla="*/ 1675 w 2602"/>
                <a:gd name="T39" fmla="*/ 946 h 3075"/>
                <a:gd name="T40" fmla="*/ 1419 w 2602"/>
                <a:gd name="T41" fmla="*/ 946 h 3075"/>
                <a:gd name="T42" fmla="*/ 1703 w 2602"/>
                <a:gd name="T43" fmla="*/ 1325 h 3075"/>
                <a:gd name="T44" fmla="*/ 2129 w 2602"/>
                <a:gd name="T45" fmla="*/ 1892 h 3075"/>
                <a:gd name="T46" fmla="*/ 1419 w 2602"/>
                <a:gd name="T47" fmla="*/ 1892 h 3075"/>
                <a:gd name="T48" fmla="*/ 1419 w 2602"/>
                <a:gd name="T49" fmla="*/ 946 h 3075"/>
                <a:gd name="T50" fmla="*/ 927 w 2602"/>
                <a:gd name="T51" fmla="*/ 946 h 3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02" h="3075">
                  <a:moveTo>
                    <a:pt x="1892" y="1183"/>
                  </a:moveTo>
                  <a:lnTo>
                    <a:pt x="2129" y="1183"/>
                  </a:lnTo>
                  <a:lnTo>
                    <a:pt x="1301" y="0"/>
                  </a:lnTo>
                  <a:lnTo>
                    <a:pt x="473" y="1183"/>
                  </a:lnTo>
                  <a:lnTo>
                    <a:pt x="709" y="1183"/>
                  </a:lnTo>
                  <a:lnTo>
                    <a:pt x="0" y="2129"/>
                  </a:lnTo>
                  <a:lnTo>
                    <a:pt x="1183" y="2129"/>
                  </a:lnTo>
                  <a:lnTo>
                    <a:pt x="1183" y="2838"/>
                  </a:lnTo>
                  <a:lnTo>
                    <a:pt x="1419" y="3075"/>
                  </a:lnTo>
                  <a:lnTo>
                    <a:pt x="1419" y="2129"/>
                  </a:lnTo>
                  <a:lnTo>
                    <a:pt x="2602" y="2129"/>
                  </a:lnTo>
                  <a:lnTo>
                    <a:pt x="1892" y="1183"/>
                  </a:lnTo>
                  <a:close/>
                  <a:moveTo>
                    <a:pt x="1183" y="1892"/>
                  </a:moveTo>
                  <a:lnTo>
                    <a:pt x="473" y="1892"/>
                  </a:lnTo>
                  <a:lnTo>
                    <a:pt x="899" y="1325"/>
                  </a:lnTo>
                  <a:lnTo>
                    <a:pt x="1183" y="946"/>
                  </a:lnTo>
                  <a:lnTo>
                    <a:pt x="1183" y="1892"/>
                  </a:lnTo>
                  <a:close/>
                  <a:moveTo>
                    <a:pt x="927" y="946"/>
                  </a:moveTo>
                  <a:lnTo>
                    <a:pt x="1301" y="413"/>
                  </a:lnTo>
                  <a:lnTo>
                    <a:pt x="1675" y="946"/>
                  </a:lnTo>
                  <a:lnTo>
                    <a:pt x="1419" y="946"/>
                  </a:lnTo>
                  <a:lnTo>
                    <a:pt x="1703" y="1325"/>
                  </a:lnTo>
                  <a:lnTo>
                    <a:pt x="2129" y="1892"/>
                  </a:lnTo>
                  <a:lnTo>
                    <a:pt x="1419" y="1892"/>
                  </a:lnTo>
                  <a:lnTo>
                    <a:pt x="1419" y="946"/>
                  </a:lnTo>
                  <a:lnTo>
                    <a:pt x="927" y="94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ltGray">
            <a:xfrm>
              <a:off x="1507" y="-1491"/>
              <a:ext cx="2601" cy="3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801" name="Group 800"/>
          <p:cNvGrpSpPr/>
          <p:nvPr/>
        </p:nvGrpSpPr>
        <p:grpSpPr bwMode="ltGray">
          <a:xfrm>
            <a:off x="9323169" y="3490136"/>
            <a:ext cx="2540884" cy="2342523"/>
            <a:chOff x="900113" y="2241551"/>
            <a:chExt cx="427038" cy="393700"/>
          </a:xfrm>
          <a:solidFill>
            <a:schemeClr val="accent5"/>
          </a:solidFill>
        </p:grpSpPr>
        <p:sp>
          <p:nvSpPr>
            <p:cNvPr id="802" name="Freeform 55"/>
            <p:cNvSpPr>
              <a:spLocks/>
            </p:cNvSpPr>
            <p:nvPr/>
          </p:nvSpPr>
          <p:spPr bwMode="ltGray">
            <a:xfrm>
              <a:off x="1195388" y="2447926"/>
              <a:ext cx="131763" cy="120650"/>
            </a:xfrm>
            <a:custGeom>
              <a:avLst/>
              <a:gdLst>
                <a:gd name="T0" fmla="*/ 165 w 235"/>
                <a:gd name="T1" fmla="*/ 1 h 214"/>
                <a:gd name="T2" fmla="*/ 141 w 235"/>
                <a:gd name="T3" fmla="*/ 18 h 214"/>
                <a:gd name="T4" fmla="*/ 135 w 235"/>
                <a:gd name="T5" fmla="*/ 22 h 214"/>
                <a:gd name="T6" fmla="*/ 112 w 235"/>
                <a:gd name="T7" fmla="*/ 41 h 214"/>
                <a:gd name="T8" fmla="*/ 68 w 235"/>
                <a:gd name="T9" fmla="*/ 73 h 214"/>
                <a:gd name="T10" fmla="*/ 26 w 235"/>
                <a:gd name="T11" fmla="*/ 109 h 214"/>
                <a:gd name="T12" fmla="*/ 2 w 235"/>
                <a:gd name="T13" fmla="*/ 133 h 214"/>
                <a:gd name="T14" fmla="*/ 0 w 235"/>
                <a:gd name="T15" fmla="*/ 136 h 214"/>
                <a:gd name="T16" fmla="*/ 4 w 235"/>
                <a:gd name="T17" fmla="*/ 141 h 214"/>
                <a:gd name="T18" fmla="*/ 44 w 235"/>
                <a:gd name="T19" fmla="*/ 110 h 214"/>
                <a:gd name="T20" fmla="*/ 65 w 235"/>
                <a:gd name="T21" fmla="*/ 96 h 214"/>
                <a:gd name="T22" fmla="*/ 107 w 235"/>
                <a:gd name="T23" fmla="*/ 67 h 214"/>
                <a:gd name="T24" fmla="*/ 132 w 235"/>
                <a:gd name="T25" fmla="*/ 53 h 214"/>
                <a:gd name="T26" fmla="*/ 147 w 235"/>
                <a:gd name="T27" fmla="*/ 44 h 214"/>
                <a:gd name="T28" fmla="*/ 149 w 235"/>
                <a:gd name="T29" fmla="*/ 43 h 214"/>
                <a:gd name="T30" fmla="*/ 150 w 235"/>
                <a:gd name="T31" fmla="*/ 43 h 214"/>
                <a:gd name="T32" fmla="*/ 150 w 235"/>
                <a:gd name="T33" fmla="*/ 44 h 214"/>
                <a:gd name="T34" fmla="*/ 150 w 235"/>
                <a:gd name="T35" fmla="*/ 44 h 214"/>
                <a:gd name="T36" fmla="*/ 150 w 235"/>
                <a:gd name="T37" fmla="*/ 44 h 214"/>
                <a:gd name="T38" fmla="*/ 157 w 235"/>
                <a:gd name="T39" fmla="*/ 69 h 214"/>
                <a:gd name="T40" fmla="*/ 181 w 235"/>
                <a:gd name="T41" fmla="*/ 140 h 214"/>
                <a:gd name="T42" fmla="*/ 200 w 235"/>
                <a:gd name="T43" fmla="*/ 191 h 214"/>
                <a:gd name="T44" fmla="*/ 214 w 235"/>
                <a:gd name="T45" fmla="*/ 213 h 214"/>
                <a:gd name="T46" fmla="*/ 222 w 235"/>
                <a:gd name="T47" fmla="*/ 214 h 214"/>
                <a:gd name="T48" fmla="*/ 233 w 235"/>
                <a:gd name="T49" fmla="*/ 208 h 214"/>
                <a:gd name="T50" fmla="*/ 228 w 235"/>
                <a:gd name="T51" fmla="*/ 177 h 214"/>
                <a:gd name="T52" fmla="*/ 218 w 235"/>
                <a:gd name="T53" fmla="*/ 150 h 214"/>
                <a:gd name="T54" fmla="*/ 206 w 235"/>
                <a:gd name="T55" fmla="*/ 118 h 214"/>
                <a:gd name="T56" fmla="*/ 186 w 235"/>
                <a:gd name="T57" fmla="*/ 56 h 214"/>
                <a:gd name="T58" fmla="*/ 180 w 235"/>
                <a:gd name="T59" fmla="*/ 38 h 214"/>
                <a:gd name="T60" fmla="*/ 172 w 235"/>
                <a:gd name="T61" fmla="*/ 13 h 214"/>
                <a:gd name="T62" fmla="*/ 168 w 235"/>
                <a:gd name="T63" fmla="*/ 1 h 214"/>
                <a:gd name="T64" fmla="*/ 167 w 235"/>
                <a:gd name="T6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5" h="214">
                  <a:moveTo>
                    <a:pt x="167" y="0"/>
                  </a:moveTo>
                  <a:cubicBezTo>
                    <a:pt x="165" y="1"/>
                    <a:pt x="165" y="1"/>
                    <a:pt x="165" y="1"/>
                  </a:cubicBezTo>
                  <a:cubicBezTo>
                    <a:pt x="159" y="5"/>
                    <a:pt x="154" y="9"/>
                    <a:pt x="148" y="13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6" y="21"/>
                    <a:pt x="136" y="22"/>
                    <a:pt x="135" y="22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27" y="29"/>
                    <a:pt x="120" y="35"/>
                    <a:pt x="112" y="41"/>
                  </a:cubicBezTo>
                  <a:cubicBezTo>
                    <a:pt x="105" y="46"/>
                    <a:pt x="97" y="51"/>
                    <a:pt x="89" y="56"/>
                  </a:cubicBezTo>
                  <a:cubicBezTo>
                    <a:pt x="82" y="61"/>
                    <a:pt x="75" y="67"/>
                    <a:pt x="68" y="73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0" y="96"/>
                    <a:pt x="33" y="102"/>
                    <a:pt x="26" y="109"/>
                  </a:cubicBezTo>
                  <a:cubicBezTo>
                    <a:pt x="19" y="115"/>
                    <a:pt x="13" y="121"/>
                    <a:pt x="7" y="128"/>
                  </a:cubicBezTo>
                  <a:cubicBezTo>
                    <a:pt x="5" y="130"/>
                    <a:pt x="4" y="132"/>
                    <a:pt x="2" y="133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0" y="135"/>
                    <a:pt x="0" y="136"/>
                  </a:cubicBezTo>
                  <a:cubicBezTo>
                    <a:pt x="0" y="136"/>
                    <a:pt x="1" y="137"/>
                    <a:pt x="1" y="138"/>
                  </a:cubicBezTo>
                  <a:cubicBezTo>
                    <a:pt x="2" y="140"/>
                    <a:pt x="4" y="141"/>
                    <a:pt x="4" y="141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18" y="130"/>
                    <a:pt x="30" y="119"/>
                    <a:pt x="44" y="110"/>
                  </a:cubicBezTo>
                  <a:cubicBezTo>
                    <a:pt x="47" y="108"/>
                    <a:pt x="51" y="106"/>
                    <a:pt x="54" y="103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72" y="91"/>
                    <a:pt x="78" y="86"/>
                    <a:pt x="85" y="81"/>
                  </a:cubicBezTo>
                  <a:cubicBezTo>
                    <a:pt x="92" y="76"/>
                    <a:pt x="99" y="71"/>
                    <a:pt x="107" y="67"/>
                  </a:cubicBezTo>
                  <a:cubicBezTo>
                    <a:pt x="110" y="65"/>
                    <a:pt x="114" y="63"/>
                    <a:pt x="117" y="61"/>
                  </a:cubicBezTo>
                  <a:cubicBezTo>
                    <a:pt x="121" y="59"/>
                    <a:pt x="127" y="56"/>
                    <a:pt x="132" y="53"/>
                  </a:cubicBezTo>
                  <a:cubicBezTo>
                    <a:pt x="135" y="51"/>
                    <a:pt x="139" y="49"/>
                    <a:pt x="142" y="47"/>
                  </a:cubicBezTo>
                  <a:cubicBezTo>
                    <a:pt x="144" y="46"/>
                    <a:pt x="145" y="45"/>
                    <a:pt x="147" y="44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50" y="43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3"/>
                  </a:cubicBezTo>
                  <a:cubicBezTo>
                    <a:pt x="150" y="43"/>
                    <a:pt x="150" y="43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2" y="53"/>
                    <a:pt x="155" y="61"/>
                    <a:pt x="157" y="69"/>
                  </a:cubicBezTo>
                  <a:cubicBezTo>
                    <a:pt x="161" y="82"/>
                    <a:pt x="165" y="94"/>
                    <a:pt x="169" y="107"/>
                  </a:cubicBezTo>
                  <a:cubicBezTo>
                    <a:pt x="173" y="118"/>
                    <a:pt x="177" y="129"/>
                    <a:pt x="181" y="140"/>
                  </a:cubicBezTo>
                  <a:cubicBezTo>
                    <a:pt x="185" y="152"/>
                    <a:pt x="189" y="163"/>
                    <a:pt x="194" y="174"/>
                  </a:cubicBezTo>
                  <a:cubicBezTo>
                    <a:pt x="200" y="191"/>
                    <a:pt x="200" y="191"/>
                    <a:pt x="200" y="191"/>
                  </a:cubicBezTo>
                  <a:cubicBezTo>
                    <a:pt x="202" y="197"/>
                    <a:pt x="204" y="204"/>
                    <a:pt x="208" y="209"/>
                  </a:cubicBezTo>
                  <a:cubicBezTo>
                    <a:pt x="209" y="211"/>
                    <a:pt x="210" y="213"/>
                    <a:pt x="214" y="213"/>
                  </a:cubicBezTo>
                  <a:cubicBezTo>
                    <a:pt x="216" y="214"/>
                    <a:pt x="219" y="214"/>
                    <a:pt x="221" y="214"/>
                  </a:cubicBezTo>
                  <a:cubicBezTo>
                    <a:pt x="221" y="214"/>
                    <a:pt x="221" y="214"/>
                    <a:pt x="222" y="214"/>
                  </a:cubicBezTo>
                  <a:cubicBezTo>
                    <a:pt x="224" y="214"/>
                    <a:pt x="226" y="214"/>
                    <a:pt x="229" y="213"/>
                  </a:cubicBezTo>
                  <a:cubicBezTo>
                    <a:pt x="232" y="211"/>
                    <a:pt x="233" y="210"/>
                    <a:pt x="233" y="208"/>
                  </a:cubicBezTo>
                  <a:cubicBezTo>
                    <a:pt x="235" y="205"/>
                    <a:pt x="234" y="202"/>
                    <a:pt x="233" y="199"/>
                  </a:cubicBezTo>
                  <a:cubicBezTo>
                    <a:pt x="232" y="192"/>
                    <a:pt x="230" y="184"/>
                    <a:pt x="228" y="177"/>
                  </a:cubicBezTo>
                  <a:cubicBezTo>
                    <a:pt x="227" y="173"/>
                    <a:pt x="225" y="170"/>
                    <a:pt x="224" y="166"/>
                  </a:cubicBezTo>
                  <a:cubicBezTo>
                    <a:pt x="218" y="150"/>
                    <a:pt x="218" y="150"/>
                    <a:pt x="218" y="150"/>
                  </a:cubicBezTo>
                  <a:cubicBezTo>
                    <a:pt x="212" y="134"/>
                    <a:pt x="212" y="134"/>
                    <a:pt x="212" y="134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1" y="106"/>
                    <a:pt x="198" y="93"/>
                    <a:pt x="194" y="80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2" y="44"/>
                    <a:pt x="182" y="44"/>
                    <a:pt x="182" y="44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0"/>
                    <a:pt x="170" y="7"/>
                    <a:pt x="169" y="5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3" name="Freeform 56"/>
            <p:cNvSpPr>
              <a:spLocks/>
            </p:cNvSpPr>
            <p:nvPr/>
          </p:nvSpPr>
          <p:spPr bwMode="ltGray">
            <a:xfrm>
              <a:off x="900113" y="2241551"/>
              <a:ext cx="376238" cy="393700"/>
            </a:xfrm>
            <a:custGeom>
              <a:avLst/>
              <a:gdLst>
                <a:gd name="T0" fmla="*/ 211 w 667"/>
                <a:gd name="T1" fmla="*/ 30 h 701"/>
                <a:gd name="T2" fmla="*/ 185 w 667"/>
                <a:gd name="T3" fmla="*/ 43 h 701"/>
                <a:gd name="T4" fmla="*/ 166 w 667"/>
                <a:gd name="T5" fmla="*/ 54 h 701"/>
                <a:gd name="T6" fmla="*/ 148 w 667"/>
                <a:gd name="T7" fmla="*/ 66 h 701"/>
                <a:gd name="T8" fmla="*/ 71 w 667"/>
                <a:gd name="T9" fmla="*/ 142 h 701"/>
                <a:gd name="T10" fmla="*/ 55 w 667"/>
                <a:gd name="T11" fmla="*/ 166 h 701"/>
                <a:gd name="T12" fmla="*/ 23 w 667"/>
                <a:gd name="T13" fmla="*/ 232 h 701"/>
                <a:gd name="T14" fmla="*/ 13 w 667"/>
                <a:gd name="T15" fmla="*/ 263 h 701"/>
                <a:gd name="T16" fmla="*/ 7 w 667"/>
                <a:gd name="T17" fmla="*/ 289 h 701"/>
                <a:gd name="T18" fmla="*/ 3 w 667"/>
                <a:gd name="T19" fmla="*/ 315 h 701"/>
                <a:gd name="T20" fmla="*/ 1 w 667"/>
                <a:gd name="T21" fmla="*/ 349 h 701"/>
                <a:gd name="T22" fmla="*/ 1 w 667"/>
                <a:gd name="T23" fmla="*/ 385 h 701"/>
                <a:gd name="T24" fmla="*/ 2 w 667"/>
                <a:gd name="T25" fmla="*/ 400 h 701"/>
                <a:gd name="T26" fmla="*/ 6 w 667"/>
                <a:gd name="T27" fmla="*/ 429 h 701"/>
                <a:gd name="T28" fmla="*/ 90 w 667"/>
                <a:gd name="T29" fmla="*/ 598 h 701"/>
                <a:gd name="T30" fmla="*/ 327 w 667"/>
                <a:gd name="T31" fmla="*/ 701 h 701"/>
                <a:gd name="T32" fmla="*/ 407 w 667"/>
                <a:gd name="T33" fmla="*/ 697 h 701"/>
                <a:gd name="T34" fmla="*/ 559 w 667"/>
                <a:gd name="T35" fmla="*/ 642 h 701"/>
                <a:gd name="T36" fmla="*/ 607 w 667"/>
                <a:gd name="T37" fmla="*/ 605 h 701"/>
                <a:gd name="T38" fmla="*/ 665 w 667"/>
                <a:gd name="T39" fmla="*/ 512 h 701"/>
                <a:gd name="T40" fmla="*/ 667 w 667"/>
                <a:gd name="T41" fmla="*/ 498 h 701"/>
                <a:gd name="T42" fmla="*/ 657 w 667"/>
                <a:gd name="T43" fmla="*/ 476 h 701"/>
                <a:gd name="T44" fmla="*/ 646 w 667"/>
                <a:gd name="T45" fmla="*/ 478 h 701"/>
                <a:gd name="T46" fmla="*/ 636 w 667"/>
                <a:gd name="T47" fmla="*/ 515 h 701"/>
                <a:gd name="T48" fmla="*/ 632 w 667"/>
                <a:gd name="T49" fmla="*/ 525 h 701"/>
                <a:gd name="T50" fmla="*/ 617 w 667"/>
                <a:gd name="T51" fmla="*/ 548 h 701"/>
                <a:gd name="T52" fmla="*/ 582 w 667"/>
                <a:gd name="T53" fmla="*/ 586 h 701"/>
                <a:gd name="T54" fmla="*/ 448 w 667"/>
                <a:gd name="T55" fmla="*/ 658 h 701"/>
                <a:gd name="T56" fmla="*/ 334 w 667"/>
                <a:gd name="T57" fmla="*/ 670 h 701"/>
                <a:gd name="T58" fmla="*/ 176 w 667"/>
                <a:gd name="T59" fmla="*/ 629 h 701"/>
                <a:gd name="T60" fmla="*/ 138 w 667"/>
                <a:gd name="T61" fmla="*/ 601 h 701"/>
                <a:gd name="T62" fmla="*/ 48 w 667"/>
                <a:gd name="T63" fmla="*/ 470 h 701"/>
                <a:gd name="T64" fmla="*/ 32 w 667"/>
                <a:gd name="T65" fmla="*/ 404 h 701"/>
                <a:gd name="T66" fmla="*/ 28 w 667"/>
                <a:gd name="T67" fmla="*/ 373 h 701"/>
                <a:gd name="T68" fmla="*/ 28 w 667"/>
                <a:gd name="T69" fmla="*/ 344 h 701"/>
                <a:gd name="T70" fmla="*/ 41 w 667"/>
                <a:gd name="T71" fmla="*/ 259 h 701"/>
                <a:gd name="T72" fmla="*/ 74 w 667"/>
                <a:gd name="T73" fmla="*/ 176 h 701"/>
                <a:gd name="T74" fmla="*/ 81 w 667"/>
                <a:gd name="T75" fmla="*/ 164 h 701"/>
                <a:gd name="T76" fmla="*/ 108 w 667"/>
                <a:gd name="T77" fmla="*/ 128 h 701"/>
                <a:gd name="T78" fmla="*/ 174 w 667"/>
                <a:gd name="T79" fmla="*/ 71 h 701"/>
                <a:gd name="T80" fmla="*/ 352 w 667"/>
                <a:gd name="T81" fmla="*/ 15 h 701"/>
                <a:gd name="T82" fmla="*/ 563 w 667"/>
                <a:gd name="T83" fmla="*/ 88 h 701"/>
                <a:gd name="T84" fmla="*/ 628 w 667"/>
                <a:gd name="T85" fmla="*/ 149 h 701"/>
                <a:gd name="T86" fmla="*/ 639 w 667"/>
                <a:gd name="T87" fmla="*/ 163 h 701"/>
                <a:gd name="T88" fmla="*/ 605 w 667"/>
                <a:gd name="T89" fmla="*/ 110 h 701"/>
                <a:gd name="T90" fmla="*/ 573 w 667"/>
                <a:gd name="T91" fmla="*/ 83 h 701"/>
                <a:gd name="T92" fmla="*/ 562 w 667"/>
                <a:gd name="T93" fmla="*/ 75 h 701"/>
                <a:gd name="T94" fmla="*/ 539 w 667"/>
                <a:gd name="T95" fmla="*/ 59 h 701"/>
                <a:gd name="T96" fmla="*/ 515 w 667"/>
                <a:gd name="T97" fmla="*/ 45 h 701"/>
                <a:gd name="T98" fmla="*/ 451 w 667"/>
                <a:gd name="T99" fmla="*/ 17 h 701"/>
                <a:gd name="T100" fmla="*/ 409 w 667"/>
                <a:gd name="T101" fmla="*/ 6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7" h="701">
                  <a:moveTo>
                    <a:pt x="349" y="0"/>
                  </a:moveTo>
                  <a:cubicBezTo>
                    <a:pt x="311" y="0"/>
                    <a:pt x="274" y="6"/>
                    <a:pt x="238" y="19"/>
                  </a:cubicBezTo>
                  <a:cubicBezTo>
                    <a:pt x="229" y="22"/>
                    <a:pt x="220" y="26"/>
                    <a:pt x="211" y="30"/>
                  </a:cubicBezTo>
                  <a:cubicBezTo>
                    <a:pt x="198" y="36"/>
                    <a:pt x="198" y="36"/>
                    <a:pt x="198" y="36"/>
                  </a:cubicBezTo>
                  <a:cubicBezTo>
                    <a:pt x="196" y="37"/>
                    <a:pt x="194" y="38"/>
                    <a:pt x="191" y="39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3" y="44"/>
                    <a:pt x="181" y="45"/>
                    <a:pt x="179" y="46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0" y="58"/>
                    <a:pt x="160" y="58"/>
                    <a:pt x="160" y="58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36" y="75"/>
                    <a:pt x="136" y="75"/>
                    <a:pt x="136" y="75"/>
                  </a:cubicBezTo>
                  <a:cubicBezTo>
                    <a:pt x="121" y="87"/>
                    <a:pt x="107" y="101"/>
                    <a:pt x="93" y="115"/>
                  </a:cubicBezTo>
                  <a:cubicBezTo>
                    <a:pt x="87" y="122"/>
                    <a:pt x="79" y="131"/>
                    <a:pt x="71" y="142"/>
                  </a:cubicBezTo>
                  <a:cubicBezTo>
                    <a:pt x="67" y="147"/>
                    <a:pt x="64" y="152"/>
                    <a:pt x="60" y="158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6" y="163"/>
                    <a:pt x="56" y="165"/>
                    <a:pt x="55" y="166"/>
                  </a:cubicBezTo>
                  <a:cubicBezTo>
                    <a:pt x="53" y="169"/>
                    <a:pt x="51" y="172"/>
                    <a:pt x="50" y="175"/>
                  </a:cubicBezTo>
                  <a:cubicBezTo>
                    <a:pt x="40" y="192"/>
                    <a:pt x="32" y="208"/>
                    <a:pt x="26" y="225"/>
                  </a:cubicBezTo>
                  <a:cubicBezTo>
                    <a:pt x="25" y="228"/>
                    <a:pt x="24" y="230"/>
                    <a:pt x="23" y="232"/>
                  </a:cubicBezTo>
                  <a:cubicBezTo>
                    <a:pt x="22" y="234"/>
                    <a:pt x="22" y="236"/>
                    <a:pt x="21" y="238"/>
                  </a:cubicBezTo>
                  <a:cubicBezTo>
                    <a:pt x="20" y="242"/>
                    <a:pt x="18" y="247"/>
                    <a:pt x="17" y="251"/>
                  </a:cubicBezTo>
                  <a:cubicBezTo>
                    <a:pt x="16" y="255"/>
                    <a:pt x="15" y="259"/>
                    <a:pt x="13" y="263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1" y="272"/>
                    <a:pt x="11" y="274"/>
                    <a:pt x="10" y="276"/>
                  </a:cubicBezTo>
                  <a:cubicBezTo>
                    <a:pt x="9" y="281"/>
                    <a:pt x="8" y="285"/>
                    <a:pt x="7" y="289"/>
                  </a:cubicBezTo>
                  <a:cubicBezTo>
                    <a:pt x="7" y="293"/>
                    <a:pt x="6" y="298"/>
                    <a:pt x="5" y="302"/>
                  </a:cubicBezTo>
                  <a:cubicBezTo>
                    <a:pt x="5" y="304"/>
                    <a:pt x="5" y="306"/>
                    <a:pt x="4" y="309"/>
                  </a:cubicBezTo>
                  <a:cubicBezTo>
                    <a:pt x="4" y="311"/>
                    <a:pt x="4" y="313"/>
                    <a:pt x="3" y="315"/>
                  </a:cubicBezTo>
                  <a:cubicBezTo>
                    <a:pt x="3" y="320"/>
                    <a:pt x="2" y="324"/>
                    <a:pt x="2" y="329"/>
                  </a:cubicBezTo>
                  <a:cubicBezTo>
                    <a:pt x="2" y="333"/>
                    <a:pt x="1" y="338"/>
                    <a:pt x="1" y="342"/>
                  </a:cubicBezTo>
                  <a:cubicBezTo>
                    <a:pt x="1" y="345"/>
                    <a:pt x="1" y="347"/>
                    <a:pt x="1" y="349"/>
                  </a:cubicBezTo>
                  <a:cubicBezTo>
                    <a:pt x="1" y="352"/>
                    <a:pt x="1" y="354"/>
                    <a:pt x="1" y="356"/>
                  </a:cubicBezTo>
                  <a:cubicBezTo>
                    <a:pt x="0" y="361"/>
                    <a:pt x="0" y="366"/>
                    <a:pt x="0" y="370"/>
                  </a:cubicBezTo>
                  <a:cubicBezTo>
                    <a:pt x="1" y="375"/>
                    <a:pt x="1" y="380"/>
                    <a:pt x="1" y="385"/>
                  </a:cubicBezTo>
                  <a:cubicBezTo>
                    <a:pt x="1" y="389"/>
                    <a:pt x="1" y="389"/>
                    <a:pt x="1" y="389"/>
                  </a:cubicBezTo>
                  <a:cubicBezTo>
                    <a:pt x="1" y="392"/>
                    <a:pt x="1" y="392"/>
                    <a:pt x="1" y="392"/>
                  </a:cubicBezTo>
                  <a:cubicBezTo>
                    <a:pt x="2" y="400"/>
                    <a:pt x="2" y="400"/>
                    <a:pt x="2" y="400"/>
                  </a:cubicBezTo>
                  <a:cubicBezTo>
                    <a:pt x="3" y="407"/>
                    <a:pt x="3" y="407"/>
                    <a:pt x="3" y="407"/>
                  </a:cubicBezTo>
                  <a:cubicBezTo>
                    <a:pt x="3" y="409"/>
                    <a:pt x="3" y="412"/>
                    <a:pt x="4" y="414"/>
                  </a:cubicBezTo>
                  <a:cubicBezTo>
                    <a:pt x="6" y="429"/>
                    <a:pt x="6" y="429"/>
                    <a:pt x="6" y="429"/>
                  </a:cubicBezTo>
                  <a:cubicBezTo>
                    <a:pt x="7" y="434"/>
                    <a:pt x="8" y="438"/>
                    <a:pt x="9" y="443"/>
                  </a:cubicBezTo>
                  <a:cubicBezTo>
                    <a:pt x="13" y="462"/>
                    <a:pt x="19" y="481"/>
                    <a:pt x="27" y="499"/>
                  </a:cubicBezTo>
                  <a:cubicBezTo>
                    <a:pt x="43" y="536"/>
                    <a:pt x="64" y="569"/>
                    <a:pt x="90" y="598"/>
                  </a:cubicBezTo>
                  <a:cubicBezTo>
                    <a:pt x="111" y="621"/>
                    <a:pt x="135" y="641"/>
                    <a:pt x="161" y="657"/>
                  </a:cubicBezTo>
                  <a:cubicBezTo>
                    <a:pt x="187" y="673"/>
                    <a:pt x="216" y="685"/>
                    <a:pt x="246" y="692"/>
                  </a:cubicBezTo>
                  <a:cubicBezTo>
                    <a:pt x="273" y="698"/>
                    <a:pt x="300" y="700"/>
                    <a:pt x="327" y="701"/>
                  </a:cubicBezTo>
                  <a:cubicBezTo>
                    <a:pt x="330" y="701"/>
                    <a:pt x="333" y="701"/>
                    <a:pt x="335" y="701"/>
                  </a:cubicBezTo>
                  <a:cubicBezTo>
                    <a:pt x="346" y="701"/>
                    <a:pt x="356" y="700"/>
                    <a:pt x="367" y="700"/>
                  </a:cubicBezTo>
                  <a:cubicBezTo>
                    <a:pt x="380" y="699"/>
                    <a:pt x="394" y="698"/>
                    <a:pt x="407" y="697"/>
                  </a:cubicBezTo>
                  <a:cubicBezTo>
                    <a:pt x="421" y="695"/>
                    <a:pt x="434" y="693"/>
                    <a:pt x="447" y="690"/>
                  </a:cubicBezTo>
                  <a:cubicBezTo>
                    <a:pt x="461" y="687"/>
                    <a:pt x="474" y="683"/>
                    <a:pt x="487" y="679"/>
                  </a:cubicBezTo>
                  <a:cubicBezTo>
                    <a:pt x="512" y="669"/>
                    <a:pt x="537" y="657"/>
                    <a:pt x="559" y="642"/>
                  </a:cubicBezTo>
                  <a:cubicBezTo>
                    <a:pt x="571" y="635"/>
                    <a:pt x="581" y="627"/>
                    <a:pt x="592" y="618"/>
                  </a:cubicBezTo>
                  <a:cubicBezTo>
                    <a:pt x="599" y="612"/>
                    <a:pt x="599" y="612"/>
                    <a:pt x="599" y="612"/>
                  </a:cubicBezTo>
                  <a:cubicBezTo>
                    <a:pt x="602" y="610"/>
                    <a:pt x="604" y="607"/>
                    <a:pt x="607" y="605"/>
                  </a:cubicBezTo>
                  <a:cubicBezTo>
                    <a:pt x="612" y="601"/>
                    <a:pt x="617" y="596"/>
                    <a:pt x="621" y="591"/>
                  </a:cubicBezTo>
                  <a:cubicBezTo>
                    <a:pt x="631" y="580"/>
                    <a:pt x="641" y="568"/>
                    <a:pt x="649" y="555"/>
                  </a:cubicBezTo>
                  <a:cubicBezTo>
                    <a:pt x="656" y="541"/>
                    <a:pt x="662" y="527"/>
                    <a:pt x="665" y="512"/>
                  </a:cubicBezTo>
                  <a:cubicBezTo>
                    <a:pt x="665" y="511"/>
                    <a:pt x="666" y="510"/>
                    <a:pt x="666" y="509"/>
                  </a:cubicBezTo>
                  <a:cubicBezTo>
                    <a:pt x="666" y="508"/>
                    <a:pt x="666" y="506"/>
                    <a:pt x="666" y="505"/>
                  </a:cubicBezTo>
                  <a:cubicBezTo>
                    <a:pt x="666" y="503"/>
                    <a:pt x="667" y="501"/>
                    <a:pt x="667" y="498"/>
                  </a:cubicBezTo>
                  <a:cubicBezTo>
                    <a:pt x="666" y="494"/>
                    <a:pt x="666" y="490"/>
                    <a:pt x="664" y="487"/>
                  </a:cubicBezTo>
                  <a:cubicBezTo>
                    <a:pt x="663" y="485"/>
                    <a:pt x="662" y="483"/>
                    <a:pt x="661" y="481"/>
                  </a:cubicBezTo>
                  <a:cubicBezTo>
                    <a:pt x="660" y="479"/>
                    <a:pt x="658" y="477"/>
                    <a:pt x="657" y="476"/>
                  </a:cubicBezTo>
                  <a:cubicBezTo>
                    <a:pt x="655" y="475"/>
                    <a:pt x="653" y="473"/>
                    <a:pt x="651" y="473"/>
                  </a:cubicBezTo>
                  <a:cubicBezTo>
                    <a:pt x="651" y="473"/>
                    <a:pt x="650" y="473"/>
                    <a:pt x="650" y="474"/>
                  </a:cubicBezTo>
                  <a:cubicBezTo>
                    <a:pt x="648" y="474"/>
                    <a:pt x="647" y="476"/>
                    <a:pt x="646" y="478"/>
                  </a:cubicBezTo>
                  <a:cubicBezTo>
                    <a:pt x="646" y="479"/>
                    <a:pt x="646" y="481"/>
                    <a:pt x="645" y="482"/>
                  </a:cubicBezTo>
                  <a:cubicBezTo>
                    <a:pt x="645" y="483"/>
                    <a:pt x="645" y="484"/>
                    <a:pt x="644" y="485"/>
                  </a:cubicBezTo>
                  <a:cubicBezTo>
                    <a:pt x="642" y="495"/>
                    <a:pt x="640" y="505"/>
                    <a:pt x="636" y="515"/>
                  </a:cubicBezTo>
                  <a:cubicBezTo>
                    <a:pt x="635" y="517"/>
                    <a:pt x="635" y="517"/>
                    <a:pt x="635" y="517"/>
                  </a:cubicBezTo>
                  <a:cubicBezTo>
                    <a:pt x="634" y="520"/>
                    <a:pt x="634" y="520"/>
                    <a:pt x="634" y="520"/>
                  </a:cubicBezTo>
                  <a:cubicBezTo>
                    <a:pt x="633" y="521"/>
                    <a:pt x="632" y="523"/>
                    <a:pt x="632" y="525"/>
                  </a:cubicBezTo>
                  <a:cubicBezTo>
                    <a:pt x="630" y="528"/>
                    <a:pt x="628" y="531"/>
                    <a:pt x="626" y="534"/>
                  </a:cubicBezTo>
                  <a:cubicBezTo>
                    <a:pt x="625" y="538"/>
                    <a:pt x="622" y="541"/>
                    <a:pt x="620" y="544"/>
                  </a:cubicBezTo>
                  <a:cubicBezTo>
                    <a:pt x="619" y="545"/>
                    <a:pt x="618" y="547"/>
                    <a:pt x="617" y="548"/>
                  </a:cubicBezTo>
                  <a:cubicBezTo>
                    <a:pt x="616" y="550"/>
                    <a:pt x="615" y="551"/>
                    <a:pt x="614" y="553"/>
                  </a:cubicBezTo>
                  <a:cubicBezTo>
                    <a:pt x="609" y="559"/>
                    <a:pt x="604" y="564"/>
                    <a:pt x="599" y="570"/>
                  </a:cubicBezTo>
                  <a:cubicBezTo>
                    <a:pt x="593" y="576"/>
                    <a:pt x="588" y="581"/>
                    <a:pt x="582" y="586"/>
                  </a:cubicBezTo>
                  <a:cubicBezTo>
                    <a:pt x="570" y="596"/>
                    <a:pt x="557" y="606"/>
                    <a:pt x="544" y="615"/>
                  </a:cubicBezTo>
                  <a:cubicBezTo>
                    <a:pt x="525" y="628"/>
                    <a:pt x="504" y="639"/>
                    <a:pt x="482" y="647"/>
                  </a:cubicBezTo>
                  <a:cubicBezTo>
                    <a:pt x="470" y="652"/>
                    <a:pt x="459" y="655"/>
                    <a:pt x="448" y="658"/>
                  </a:cubicBezTo>
                  <a:cubicBezTo>
                    <a:pt x="436" y="661"/>
                    <a:pt x="424" y="663"/>
                    <a:pt x="412" y="665"/>
                  </a:cubicBezTo>
                  <a:cubicBezTo>
                    <a:pt x="389" y="668"/>
                    <a:pt x="364" y="670"/>
                    <a:pt x="340" y="670"/>
                  </a:cubicBezTo>
                  <a:cubicBezTo>
                    <a:pt x="338" y="670"/>
                    <a:pt x="336" y="670"/>
                    <a:pt x="334" y="670"/>
                  </a:cubicBezTo>
                  <a:cubicBezTo>
                    <a:pt x="308" y="670"/>
                    <a:pt x="282" y="668"/>
                    <a:pt x="257" y="663"/>
                  </a:cubicBezTo>
                  <a:cubicBezTo>
                    <a:pt x="231" y="657"/>
                    <a:pt x="205" y="646"/>
                    <a:pt x="181" y="632"/>
                  </a:cubicBezTo>
                  <a:cubicBezTo>
                    <a:pt x="176" y="629"/>
                    <a:pt x="176" y="629"/>
                    <a:pt x="176" y="629"/>
                  </a:cubicBezTo>
                  <a:cubicBezTo>
                    <a:pt x="170" y="625"/>
                    <a:pt x="170" y="625"/>
                    <a:pt x="170" y="625"/>
                  </a:cubicBezTo>
                  <a:cubicBezTo>
                    <a:pt x="166" y="623"/>
                    <a:pt x="163" y="620"/>
                    <a:pt x="159" y="618"/>
                  </a:cubicBezTo>
                  <a:cubicBezTo>
                    <a:pt x="152" y="613"/>
                    <a:pt x="145" y="607"/>
                    <a:pt x="138" y="601"/>
                  </a:cubicBezTo>
                  <a:cubicBezTo>
                    <a:pt x="125" y="590"/>
                    <a:pt x="112" y="577"/>
                    <a:pt x="101" y="563"/>
                  </a:cubicBezTo>
                  <a:cubicBezTo>
                    <a:pt x="90" y="549"/>
                    <a:pt x="80" y="534"/>
                    <a:pt x="71" y="518"/>
                  </a:cubicBezTo>
                  <a:cubicBezTo>
                    <a:pt x="62" y="503"/>
                    <a:pt x="54" y="486"/>
                    <a:pt x="48" y="470"/>
                  </a:cubicBezTo>
                  <a:cubicBezTo>
                    <a:pt x="43" y="454"/>
                    <a:pt x="38" y="438"/>
                    <a:pt x="35" y="422"/>
                  </a:cubicBezTo>
                  <a:cubicBezTo>
                    <a:pt x="34" y="418"/>
                    <a:pt x="33" y="414"/>
                    <a:pt x="33" y="410"/>
                  </a:cubicBezTo>
                  <a:cubicBezTo>
                    <a:pt x="32" y="408"/>
                    <a:pt x="32" y="406"/>
                    <a:pt x="32" y="404"/>
                  </a:cubicBezTo>
                  <a:cubicBezTo>
                    <a:pt x="31" y="398"/>
                    <a:pt x="31" y="398"/>
                    <a:pt x="31" y="398"/>
                  </a:cubicBezTo>
                  <a:cubicBezTo>
                    <a:pt x="30" y="393"/>
                    <a:pt x="30" y="389"/>
                    <a:pt x="29" y="385"/>
                  </a:cubicBezTo>
                  <a:cubicBezTo>
                    <a:pt x="28" y="373"/>
                    <a:pt x="28" y="373"/>
                    <a:pt x="28" y="373"/>
                  </a:cubicBezTo>
                  <a:cubicBezTo>
                    <a:pt x="28" y="368"/>
                    <a:pt x="28" y="363"/>
                    <a:pt x="28" y="35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27" y="349"/>
                    <a:pt x="28" y="346"/>
                    <a:pt x="28" y="344"/>
                  </a:cubicBezTo>
                  <a:cubicBezTo>
                    <a:pt x="28" y="339"/>
                    <a:pt x="28" y="334"/>
                    <a:pt x="28" y="330"/>
                  </a:cubicBezTo>
                  <a:cubicBezTo>
                    <a:pt x="30" y="315"/>
                    <a:pt x="30" y="315"/>
                    <a:pt x="30" y="315"/>
                  </a:cubicBezTo>
                  <a:cubicBezTo>
                    <a:pt x="32" y="296"/>
                    <a:pt x="36" y="277"/>
                    <a:pt x="41" y="259"/>
                  </a:cubicBezTo>
                  <a:cubicBezTo>
                    <a:pt x="46" y="240"/>
                    <a:pt x="52" y="221"/>
                    <a:pt x="60" y="203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74" y="176"/>
                    <a:pt x="74" y="176"/>
                    <a:pt x="74" y="176"/>
                  </a:cubicBezTo>
                  <a:cubicBezTo>
                    <a:pt x="74" y="175"/>
                    <a:pt x="75" y="174"/>
                    <a:pt x="75" y="173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81" y="164"/>
                    <a:pt x="81" y="164"/>
                    <a:pt x="81" y="164"/>
                  </a:cubicBezTo>
                  <a:cubicBezTo>
                    <a:pt x="83" y="162"/>
                    <a:pt x="84" y="159"/>
                    <a:pt x="85" y="157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5" y="143"/>
                    <a:pt x="101" y="136"/>
                    <a:pt x="108" y="12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21" y="114"/>
                    <a:pt x="125" y="110"/>
                    <a:pt x="128" y="107"/>
                  </a:cubicBezTo>
                  <a:cubicBezTo>
                    <a:pt x="142" y="94"/>
                    <a:pt x="158" y="82"/>
                    <a:pt x="174" y="71"/>
                  </a:cubicBezTo>
                  <a:cubicBezTo>
                    <a:pt x="191" y="60"/>
                    <a:pt x="208" y="51"/>
                    <a:pt x="226" y="43"/>
                  </a:cubicBezTo>
                  <a:cubicBezTo>
                    <a:pt x="244" y="35"/>
                    <a:pt x="262" y="28"/>
                    <a:pt x="281" y="24"/>
                  </a:cubicBezTo>
                  <a:cubicBezTo>
                    <a:pt x="304" y="18"/>
                    <a:pt x="328" y="15"/>
                    <a:pt x="352" y="15"/>
                  </a:cubicBezTo>
                  <a:cubicBezTo>
                    <a:pt x="368" y="15"/>
                    <a:pt x="384" y="17"/>
                    <a:pt x="400" y="19"/>
                  </a:cubicBezTo>
                  <a:cubicBezTo>
                    <a:pt x="439" y="25"/>
                    <a:pt x="477" y="38"/>
                    <a:pt x="512" y="56"/>
                  </a:cubicBezTo>
                  <a:cubicBezTo>
                    <a:pt x="530" y="66"/>
                    <a:pt x="547" y="76"/>
                    <a:pt x="563" y="88"/>
                  </a:cubicBezTo>
                  <a:cubicBezTo>
                    <a:pt x="571" y="94"/>
                    <a:pt x="579" y="100"/>
                    <a:pt x="587" y="106"/>
                  </a:cubicBezTo>
                  <a:cubicBezTo>
                    <a:pt x="594" y="113"/>
                    <a:pt x="602" y="120"/>
                    <a:pt x="609" y="127"/>
                  </a:cubicBezTo>
                  <a:cubicBezTo>
                    <a:pt x="616" y="133"/>
                    <a:pt x="622" y="141"/>
                    <a:pt x="628" y="149"/>
                  </a:cubicBezTo>
                  <a:cubicBezTo>
                    <a:pt x="629" y="151"/>
                    <a:pt x="631" y="153"/>
                    <a:pt x="632" y="156"/>
                  </a:cubicBezTo>
                  <a:cubicBezTo>
                    <a:pt x="633" y="158"/>
                    <a:pt x="635" y="161"/>
                    <a:pt x="636" y="162"/>
                  </a:cubicBezTo>
                  <a:cubicBezTo>
                    <a:pt x="636" y="163"/>
                    <a:pt x="638" y="163"/>
                    <a:pt x="639" y="163"/>
                  </a:cubicBezTo>
                  <a:cubicBezTo>
                    <a:pt x="639" y="163"/>
                    <a:pt x="639" y="163"/>
                    <a:pt x="639" y="163"/>
                  </a:cubicBezTo>
                  <a:cubicBezTo>
                    <a:pt x="641" y="163"/>
                    <a:pt x="642" y="160"/>
                    <a:pt x="640" y="156"/>
                  </a:cubicBezTo>
                  <a:cubicBezTo>
                    <a:pt x="631" y="138"/>
                    <a:pt x="618" y="123"/>
                    <a:pt x="605" y="110"/>
                  </a:cubicBezTo>
                  <a:cubicBezTo>
                    <a:pt x="601" y="107"/>
                    <a:pt x="598" y="104"/>
                    <a:pt x="594" y="101"/>
                  </a:cubicBezTo>
                  <a:cubicBezTo>
                    <a:pt x="591" y="98"/>
                    <a:pt x="587" y="95"/>
                    <a:pt x="584" y="92"/>
                  </a:cubicBezTo>
                  <a:cubicBezTo>
                    <a:pt x="573" y="83"/>
                    <a:pt x="573" y="83"/>
                    <a:pt x="573" y="83"/>
                  </a:cubicBezTo>
                  <a:cubicBezTo>
                    <a:pt x="570" y="81"/>
                    <a:pt x="570" y="81"/>
                    <a:pt x="570" y="81"/>
                  </a:cubicBezTo>
                  <a:cubicBezTo>
                    <a:pt x="568" y="79"/>
                    <a:pt x="568" y="79"/>
                    <a:pt x="568" y="79"/>
                  </a:cubicBezTo>
                  <a:cubicBezTo>
                    <a:pt x="562" y="75"/>
                    <a:pt x="562" y="75"/>
                    <a:pt x="562" y="75"/>
                  </a:cubicBezTo>
                  <a:cubicBezTo>
                    <a:pt x="556" y="70"/>
                    <a:pt x="556" y="70"/>
                    <a:pt x="556" y="70"/>
                  </a:cubicBezTo>
                  <a:cubicBezTo>
                    <a:pt x="554" y="69"/>
                    <a:pt x="553" y="68"/>
                    <a:pt x="551" y="67"/>
                  </a:cubicBezTo>
                  <a:cubicBezTo>
                    <a:pt x="547" y="64"/>
                    <a:pt x="543" y="61"/>
                    <a:pt x="539" y="59"/>
                  </a:cubicBezTo>
                  <a:cubicBezTo>
                    <a:pt x="527" y="52"/>
                    <a:pt x="527" y="52"/>
                    <a:pt x="527" y="52"/>
                  </a:cubicBezTo>
                  <a:cubicBezTo>
                    <a:pt x="525" y="50"/>
                    <a:pt x="523" y="49"/>
                    <a:pt x="521" y="48"/>
                  </a:cubicBezTo>
                  <a:cubicBezTo>
                    <a:pt x="515" y="45"/>
                    <a:pt x="515" y="45"/>
                    <a:pt x="515" y="45"/>
                  </a:cubicBezTo>
                  <a:cubicBezTo>
                    <a:pt x="499" y="36"/>
                    <a:pt x="482" y="28"/>
                    <a:pt x="464" y="22"/>
                  </a:cubicBezTo>
                  <a:cubicBezTo>
                    <a:pt x="462" y="21"/>
                    <a:pt x="460" y="20"/>
                    <a:pt x="458" y="19"/>
                  </a:cubicBezTo>
                  <a:cubicBezTo>
                    <a:pt x="451" y="17"/>
                    <a:pt x="451" y="17"/>
                    <a:pt x="451" y="17"/>
                  </a:cubicBezTo>
                  <a:cubicBezTo>
                    <a:pt x="446" y="15"/>
                    <a:pt x="442" y="14"/>
                    <a:pt x="437" y="13"/>
                  </a:cubicBezTo>
                  <a:cubicBezTo>
                    <a:pt x="433" y="11"/>
                    <a:pt x="428" y="10"/>
                    <a:pt x="423" y="9"/>
                  </a:cubicBezTo>
                  <a:cubicBezTo>
                    <a:pt x="419" y="8"/>
                    <a:pt x="414" y="7"/>
                    <a:pt x="409" y="6"/>
                  </a:cubicBezTo>
                  <a:cubicBezTo>
                    <a:pt x="391" y="2"/>
                    <a:pt x="371" y="0"/>
                    <a:pt x="352" y="0"/>
                  </a:cubicBezTo>
                  <a:cubicBezTo>
                    <a:pt x="351" y="0"/>
                    <a:pt x="350" y="0"/>
                    <a:pt x="34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800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04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805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76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7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8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9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0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1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2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3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4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5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6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7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8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9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0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1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2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3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4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5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6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7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8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9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0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1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2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3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4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5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6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7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8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9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0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1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2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3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4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5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6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7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8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9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0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1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2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3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4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5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6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7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8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9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0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1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2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3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4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5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6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7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8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9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0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1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2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3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4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5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6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7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8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9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0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1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2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3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4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5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6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7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8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9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0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1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2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3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4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5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6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7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8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9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0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1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2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3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4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5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6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7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8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9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0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1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2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3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4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5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6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7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8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9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0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1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2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3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4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5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6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7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8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9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0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1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2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3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4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5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6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7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8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9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0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1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2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3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4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5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6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7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8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9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0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1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2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3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4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5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6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7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8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9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0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1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2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3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4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5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6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7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8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9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0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1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2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3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4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5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6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7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8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9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0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1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2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3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4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5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6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7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8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9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0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1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2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3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4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5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6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7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8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9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0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1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2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3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4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5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06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76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7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8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9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0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1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2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3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4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5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6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7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8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9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0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1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2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3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4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5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6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7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8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9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0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1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2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3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4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5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6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7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8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9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0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1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2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3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4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5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6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7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8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9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0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1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2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3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4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5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6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7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8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9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0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1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2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3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4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5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6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7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8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9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0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1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2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3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4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5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6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7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8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9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0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1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2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3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4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5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6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7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8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9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0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1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2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3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4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5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6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7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8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9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0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1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2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3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4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5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6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7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8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9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0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1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2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3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4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5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6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7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8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9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0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1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2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3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4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5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6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7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8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9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0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1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2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3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4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5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6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7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8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9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0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1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2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3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4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5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6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7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8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9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0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1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2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3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4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5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6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7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8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9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0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1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2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3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4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5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6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7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8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9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0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1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2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3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4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5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6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7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8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9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0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1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2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3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4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5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6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7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8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9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0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1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2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3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4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5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6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7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8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9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0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1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2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3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4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5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07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76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7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8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9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0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1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2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3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4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5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6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7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8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9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0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1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2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3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4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5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6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7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8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9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0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1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2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3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4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5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6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7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8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9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0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1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2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3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4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5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6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7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8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9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0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1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2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3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4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5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6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7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8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9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0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1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2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3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4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5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6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7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8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9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0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1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2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3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4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5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6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7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8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9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0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1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2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3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4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5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6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7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8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9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0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1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2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3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4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5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6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7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8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9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0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1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2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3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4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5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6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7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8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9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0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1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2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3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4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5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6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7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8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9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0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1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2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3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4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5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6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7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8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9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0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1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2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3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4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5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6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7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8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9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0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1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2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3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4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5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6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7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8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9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0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1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2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3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4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5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6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7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8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9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0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1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2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3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4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5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6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7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8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9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0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1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2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3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4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5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6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7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8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9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0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1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2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3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4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5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6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7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8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9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0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1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2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3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4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5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6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7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8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9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0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1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2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3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4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5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808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9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0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1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2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3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4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5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6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7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8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9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0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1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2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3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4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5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6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7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8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9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0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1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2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3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4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5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6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7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8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9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0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1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2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3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4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5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6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7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8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9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0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1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2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3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4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5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6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7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8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9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0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1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2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3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4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5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6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7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8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9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0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1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2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3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4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5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6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7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8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9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0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1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2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3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4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5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6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7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8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9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0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1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2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3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4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5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6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7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8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9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0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1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2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3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4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5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6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7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8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9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0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1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2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3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4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5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6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7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8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9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0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1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2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3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4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5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6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7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8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9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0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1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2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3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4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5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6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7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8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9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0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1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2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3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4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5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6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7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8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9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0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1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2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3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4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5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6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7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8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9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0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1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2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3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4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5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6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7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8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9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0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1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2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3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4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5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1576" name="Picture 157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pic>
        <p:nvPicPr>
          <p:cNvPr id="1577" name="Picture 1576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78" name="Group 4"/>
          <p:cNvGrpSpPr>
            <a:grpSpLocks noChangeAspect="1"/>
          </p:cNvGrpSpPr>
          <p:nvPr userDrawn="1"/>
        </p:nvGrpSpPr>
        <p:grpSpPr bwMode="ltGray">
          <a:xfrm>
            <a:off x="6557325" y="1203767"/>
            <a:ext cx="4444240" cy="5255859"/>
            <a:chOff x="1507" y="-1491"/>
            <a:chExt cx="2601" cy="3076"/>
          </a:xfrm>
        </p:grpSpPr>
        <p:sp>
          <p:nvSpPr>
            <p:cNvPr id="1579" name="Freeform 5"/>
            <p:cNvSpPr>
              <a:spLocks noEditPoints="1"/>
            </p:cNvSpPr>
            <p:nvPr userDrawn="1"/>
          </p:nvSpPr>
          <p:spPr bwMode="ltGray">
            <a:xfrm>
              <a:off x="1506" y="-1491"/>
              <a:ext cx="2602" cy="3075"/>
            </a:xfrm>
            <a:custGeom>
              <a:avLst/>
              <a:gdLst>
                <a:gd name="T0" fmla="*/ 1892 w 2602"/>
                <a:gd name="T1" fmla="*/ 1183 h 3075"/>
                <a:gd name="T2" fmla="*/ 2129 w 2602"/>
                <a:gd name="T3" fmla="*/ 1183 h 3075"/>
                <a:gd name="T4" fmla="*/ 1301 w 2602"/>
                <a:gd name="T5" fmla="*/ 0 h 3075"/>
                <a:gd name="T6" fmla="*/ 473 w 2602"/>
                <a:gd name="T7" fmla="*/ 1183 h 3075"/>
                <a:gd name="T8" fmla="*/ 709 w 2602"/>
                <a:gd name="T9" fmla="*/ 1183 h 3075"/>
                <a:gd name="T10" fmla="*/ 0 w 2602"/>
                <a:gd name="T11" fmla="*/ 2129 h 3075"/>
                <a:gd name="T12" fmla="*/ 1183 w 2602"/>
                <a:gd name="T13" fmla="*/ 2129 h 3075"/>
                <a:gd name="T14" fmla="*/ 1183 w 2602"/>
                <a:gd name="T15" fmla="*/ 2838 h 3075"/>
                <a:gd name="T16" fmla="*/ 1419 w 2602"/>
                <a:gd name="T17" fmla="*/ 3075 h 3075"/>
                <a:gd name="T18" fmla="*/ 1419 w 2602"/>
                <a:gd name="T19" fmla="*/ 2129 h 3075"/>
                <a:gd name="T20" fmla="*/ 2602 w 2602"/>
                <a:gd name="T21" fmla="*/ 2129 h 3075"/>
                <a:gd name="T22" fmla="*/ 1892 w 2602"/>
                <a:gd name="T23" fmla="*/ 1183 h 3075"/>
                <a:gd name="T24" fmla="*/ 1183 w 2602"/>
                <a:gd name="T25" fmla="*/ 1892 h 3075"/>
                <a:gd name="T26" fmla="*/ 473 w 2602"/>
                <a:gd name="T27" fmla="*/ 1892 h 3075"/>
                <a:gd name="T28" fmla="*/ 899 w 2602"/>
                <a:gd name="T29" fmla="*/ 1325 h 3075"/>
                <a:gd name="T30" fmla="*/ 1183 w 2602"/>
                <a:gd name="T31" fmla="*/ 946 h 3075"/>
                <a:gd name="T32" fmla="*/ 1183 w 2602"/>
                <a:gd name="T33" fmla="*/ 1892 h 3075"/>
                <a:gd name="T34" fmla="*/ 927 w 2602"/>
                <a:gd name="T35" fmla="*/ 946 h 3075"/>
                <a:gd name="T36" fmla="*/ 1301 w 2602"/>
                <a:gd name="T37" fmla="*/ 413 h 3075"/>
                <a:gd name="T38" fmla="*/ 1675 w 2602"/>
                <a:gd name="T39" fmla="*/ 946 h 3075"/>
                <a:gd name="T40" fmla="*/ 1419 w 2602"/>
                <a:gd name="T41" fmla="*/ 946 h 3075"/>
                <a:gd name="T42" fmla="*/ 1703 w 2602"/>
                <a:gd name="T43" fmla="*/ 1325 h 3075"/>
                <a:gd name="T44" fmla="*/ 2129 w 2602"/>
                <a:gd name="T45" fmla="*/ 1892 h 3075"/>
                <a:gd name="T46" fmla="*/ 1419 w 2602"/>
                <a:gd name="T47" fmla="*/ 1892 h 3075"/>
                <a:gd name="T48" fmla="*/ 1419 w 2602"/>
                <a:gd name="T49" fmla="*/ 946 h 3075"/>
                <a:gd name="T50" fmla="*/ 927 w 2602"/>
                <a:gd name="T51" fmla="*/ 946 h 3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02" h="3075">
                  <a:moveTo>
                    <a:pt x="1892" y="1183"/>
                  </a:moveTo>
                  <a:lnTo>
                    <a:pt x="2129" y="1183"/>
                  </a:lnTo>
                  <a:lnTo>
                    <a:pt x="1301" y="0"/>
                  </a:lnTo>
                  <a:lnTo>
                    <a:pt x="473" y="1183"/>
                  </a:lnTo>
                  <a:lnTo>
                    <a:pt x="709" y="1183"/>
                  </a:lnTo>
                  <a:lnTo>
                    <a:pt x="0" y="2129"/>
                  </a:lnTo>
                  <a:lnTo>
                    <a:pt x="1183" y="2129"/>
                  </a:lnTo>
                  <a:lnTo>
                    <a:pt x="1183" y="2838"/>
                  </a:lnTo>
                  <a:lnTo>
                    <a:pt x="1419" y="3075"/>
                  </a:lnTo>
                  <a:lnTo>
                    <a:pt x="1419" y="2129"/>
                  </a:lnTo>
                  <a:lnTo>
                    <a:pt x="2602" y="2129"/>
                  </a:lnTo>
                  <a:lnTo>
                    <a:pt x="1892" y="1183"/>
                  </a:lnTo>
                  <a:close/>
                  <a:moveTo>
                    <a:pt x="1183" y="1892"/>
                  </a:moveTo>
                  <a:lnTo>
                    <a:pt x="473" y="1892"/>
                  </a:lnTo>
                  <a:lnTo>
                    <a:pt x="899" y="1325"/>
                  </a:lnTo>
                  <a:lnTo>
                    <a:pt x="1183" y="946"/>
                  </a:lnTo>
                  <a:lnTo>
                    <a:pt x="1183" y="1892"/>
                  </a:lnTo>
                  <a:close/>
                  <a:moveTo>
                    <a:pt x="927" y="946"/>
                  </a:moveTo>
                  <a:lnTo>
                    <a:pt x="1301" y="413"/>
                  </a:lnTo>
                  <a:lnTo>
                    <a:pt x="1675" y="946"/>
                  </a:lnTo>
                  <a:lnTo>
                    <a:pt x="1419" y="946"/>
                  </a:lnTo>
                  <a:lnTo>
                    <a:pt x="1703" y="1325"/>
                  </a:lnTo>
                  <a:lnTo>
                    <a:pt x="2129" y="1892"/>
                  </a:lnTo>
                  <a:lnTo>
                    <a:pt x="1419" y="1892"/>
                  </a:lnTo>
                  <a:lnTo>
                    <a:pt x="1419" y="946"/>
                  </a:lnTo>
                  <a:lnTo>
                    <a:pt x="927" y="94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0" name="AutoShape 3"/>
            <p:cNvSpPr>
              <a:spLocks noChangeAspect="1" noChangeArrowheads="1" noTextEdit="1"/>
            </p:cNvSpPr>
            <p:nvPr userDrawn="1"/>
          </p:nvSpPr>
          <p:spPr bwMode="ltGray">
            <a:xfrm>
              <a:off x="1507" y="-1491"/>
              <a:ext cx="2601" cy="3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1581" name="Group 1580"/>
          <p:cNvGrpSpPr/>
          <p:nvPr userDrawn="1"/>
        </p:nvGrpSpPr>
        <p:grpSpPr bwMode="ltGray">
          <a:xfrm>
            <a:off x="9323169" y="3490136"/>
            <a:ext cx="2540884" cy="2342523"/>
            <a:chOff x="900113" y="2241551"/>
            <a:chExt cx="427038" cy="393700"/>
          </a:xfrm>
          <a:solidFill>
            <a:schemeClr val="accent5"/>
          </a:solidFill>
        </p:grpSpPr>
        <p:sp>
          <p:nvSpPr>
            <p:cNvPr id="1582" name="Freeform 55"/>
            <p:cNvSpPr>
              <a:spLocks/>
            </p:cNvSpPr>
            <p:nvPr/>
          </p:nvSpPr>
          <p:spPr bwMode="ltGray">
            <a:xfrm>
              <a:off x="1195388" y="2447926"/>
              <a:ext cx="131763" cy="120650"/>
            </a:xfrm>
            <a:custGeom>
              <a:avLst/>
              <a:gdLst>
                <a:gd name="T0" fmla="*/ 165 w 235"/>
                <a:gd name="T1" fmla="*/ 1 h 214"/>
                <a:gd name="T2" fmla="*/ 141 w 235"/>
                <a:gd name="T3" fmla="*/ 18 h 214"/>
                <a:gd name="T4" fmla="*/ 135 w 235"/>
                <a:gd name="T5" fmla="*/ 22 h 214"/>
                <a:gd name="T6" fmla="*/ 112 w 235"/>
                <a:gd name="T7" fmla="*/ 41 h 214"/>
                <a:gd name="T8" fmla="*/ 68 w 235"/>
                <a:gd name="T9" fmla="*/ 73 h 214"/>
                <a:gd name="T10" fmla="*/ 26 w 235"/>
                <a:gd name="T11" fmla="*/ 109 h 214"/>
                <a:gd name="T12" fmla="*/ 2 w 235"/>
                <a:gd name="T13" fmla="*/ 133 h 214"/>
                <a:gd name="T14" fmla="*/ 0 w 235"/>
                <a:gd name="T15" fmla="*/ 136 h 214"/>
                <a:gd name="T16" fmla="*/ 4 w 235"/>
                <a:gd name="T17" fmla="*/ 141 h 214"/>
                <a:gd name="T18" fmla="*/ 44 w 235"/>
                <a:gd name="T19" fmla="*/ 110 h 214"/>
                <a:gd name="T20" fmla="*/ 65 w 235"/>
                <a:gd name="T21" fmla="*/ 96 h 214"/>
                <a:gd name="T22" fmla="*/ 107 w 235"/>
                <a:gd name="T23" fmla="*/ 67 h 214"/>
                <a:gd name="T24" fmla="*/ 132 w 235"/>
                <a:gd name="T25" fmla="*/ 53 h 214"/>
                <a:gd name="T26" fmla="*/ 147 w 235"/>
                <a:gd name="T27" fmla="*/ 44 h 214"/>
                <a:gd name="T28" fmla="*/ 149 w 235"/>
                <a:gd name="T29" fmla="*/ 43 h 214"/>
                <a:gd name="T30" fmla="*/ 150 w 235"/>
                <a:gd name="T31" fmla="*/ 43 h 214"/>
                <a:gd name="T32" fmla="*/ 150 w 235"/>
                <a:gd name="T33" fmla="*/ 44 h 214"/>
                <a:gd name="T34" fmla="*/ 150 w 235"/>
                <a:gd name="T35" fmla="*/ 44 h 214"/>
                <a:gd name="T36" fmla="*/ 150 w 235"/>
                <a:gd name="T37" fmla="*/ 44 h 214"/>
                <a:gd name="T38" fmla="*/ 157 w 235"/>
                <a:gd name="T39" fmla="*/ 69 h 214"/>
                <a:gd name="T40" fmla="*/ 181 w 235"/>
                <a:gd name="T41" fmla="*/ 140 h 214"/>
                <a:gd name="T42" fmla="*/ 200 w 235"/>
                <a:gd name="T43" fmla="*/ 191 h 214"/>
                <a:gd name="T44" fmla="*/ 214 w 235"/>
                <a:gd name="T45" fmla="*/ 213 h 214"/>
                <a:gd name="T46" fmla="*/ 222 w 235"/>
                <a:gd name="T47" fmla="*/ 214 h 214"/>
                <a:gd name="T48" fmla="*/ 233 w 235"/>
                <a:gd name="T49" fmla="*/ 208 h 214"/>
                <a:gd name="T50" fmla="*/ 228 w 235"/>
                <a:gd name="T51" fmla="*/ 177 h 214"/>
                <a:gd name="T52" fmla="*/ 218 w 235"/>
                <a:gd name="T53" fmla="*/ 150 h 214"/>
                <a:gd name="T54" fmla="*/ 206 w 235"/>
                <a:gd name="T55" fmla="*/ 118 h 214"/>
                <a:gd name="T56" fmla="*/ 186 w 235"/>
                <a:gd name="T57" fmla="*/ 56 h 214"/>
                <a:gd name="T58" fmla="*/ 180 w 235"/>
                <a:gd name="T59" fmla="*/ 38 h 214"/>
                <a:gd name="T60" fmla="*/ 172 w 235"/>
                <a:gd name="T61" fmla="*/ 13 h 214"/>
                <a:gd name="T62" fmla="*/ 168 w 235"/>
                <a:gd name="T63" fmla="*/ 1 h 214"/>
                <a:gd name="T64" fmla="*/ 167 w 235"/>
                <a:gd name="T6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5" h="214">
                  <a:moveTo>
                    <a:pt x="167" y="0"/>
                  </a:moveTo>
                  <a:cubicBezTo>
                    <a:pt x="165" y="1"/>
                    <a:pt x="165" y="1"/>
                    <a:pt x="165" y="1"/>
                  </a:cubicBezTo>
                  <a:cubicBezTo>
                    <a:pt x="159" y="5"/>
                    <a:pt x="154" y="9"/>
                    <a:pt x="148" y="13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6" y="21"/>
                    <a:pt x="136" y="22"/>
                    <a:pt x="135" y="22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27" y="29"/>
                    <a:pt x="120" y="35"/>
                    <a:pt x="112" y="41"/>
                  </a:cubicBezTo>
                  <a:cubicBezTo>
                    <a:pt x="105" y="46"/>
                    <a:pt x="97" y="51"/>
                    <a:pt x="89" y="56"/>
                  </a:cubicBezTo>
                  <a:cubicBezTo>
                    <a:pt x="82" y="61"/>
                    <a:pt x="75" y="67"/>
                    <a:pt x="68" y="73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0" y="96"/>
                    <a:pt x="33" y="102"/>
                    <a:pt x="26" y="109"/>
                  </a:cubicBezTo>
                  <a:cubicBezTo>
                    <a:pt x="19" y="115"/>
                    <a:pt x="13" y="121"/>
                    <a:pt x="7" y="128"/>
                  </a:cubicBezTo>
                  <a:cubicBezTo>
                    <a:pt x="5" y="130"/>
                    <a:pt x="4" y="132"/>
                    <a:pt x="2" y="133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0" y="135"/>
                    <a:pt x="0" y="136"/>
                  </a:cubicBezTo>
                  <a:cubicBezTo>
                    <a:pt x="0" y="136"/>
                    <a:pt x="1" y="137"/>
                    <a:pt x="1" y="138"/>
                  </a:cubicBezTo>
                  <a:cubicBezTo>
                    <a:pt x="2" y="140"/>
                    <a:pt x="4" y="141"/>
                    <a:pt x="4" y="141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18" y="130"/>
                    <a:pt x="30" y="119"/>
                    <a:pt x="44" y="110"/>
                  </a:cubicBezTo>
                  <a:cubicBezTo>
                    <a:pt x="47" y="108"/>
                    <a:pt x="51" y="106"/>
                    <a:pt x="54" y="103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72" y="91"/>
                    <a:pt x="78" y="86"/>
                    <a:pt x="85" y="81"/>
                  </a:cubicBezTo>
                  <a:cubicBezTo>
                    <a:pt x="92" y="76"/>
                    <a:pt x="99" y="71"/>
                    <a:pt x="107" y="67"/>
                  </a:cubicBezTo>
                  <a:cubicBezTo>
                    <a:pt x="110" y="65"/>
                    <a:pt x="114" y="63"/>
                    <a:pt x="117" y="61"/>
                  </a:cubicBezTo>
                  <a:cubicBezTo>
                    <a:pt x="121" y="59"/>
                    <a:pt x="127" y="56"/>
                    <a:pt x="132" y="53"/>
                  </a:cubicBezTo>
                  <a:cubicBezTo>
                    <a:pt x="135" y="51"/>
                    <a:pt x="139" y="49"/>
                    <a:pt x="142" y="47"/>
                  </a:cubicBezTo>
                  <a:cubicBezTo>
                    <a:pt x="144" y="46"/>
                    <a:pt x="145" y="45"/>
                    <a:pt x="147" y="44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50" y="43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3"/>
                  </a:cubicBezTo>
                  <a:cubicBezTo>
                    <a:pt x="150" y="43"/>
                    <a:pt x="150" y="43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2" y="53"/>
                    <a:pt x="155" y="61"/>
                    <a:pt x="157" y="69"/>
                  </a:cubicBezTo>
                  <a:cubicBezTo>
                    <a:pt x="161" y="82"/>
                    <a:pt x="165" y="94"/>
                    <a:pt x="169" y="107"/>
                  </a:cubicBezTo>
                  <a:cubicBezTo>
                    <a:pt x="173" y="118"/>
                    <a:pt x="177" y="129"/>
                    <a:pt x="181" y="140"/>
                  </a:cubicBezTo>
                  <a:cubicBezTo>
                    <a:pt x="185" y="152"/>
                    <a:pt x="189" y="163"/>
                    <a:pt x="194" y="174"/>
                  </a:cubicBezTo>
                  <a:cubicBezTo>
                    <a:pt x="200" y="191"/>
                    <a:pt x="200" y="191"/>
                    <a:pt x="200" y="191"/>
                  </a:cubicBezTo>
                  <a:cubicBezTo>
                    <a:pt x="202" y="197"/>
                    <a:pt x="204" y="204"/>
                    <a:pt x="208" y="209"/>
                  </a:cubicBezTo>
                  <a:cubicBezTo>
                    <a:pt x="209" y="211"/>
                    <a:pt x="210" y="213"/>
                    <a:pt x="214" y="213"/>
                  </a:cubicBezTo>
                  <a:cubicBezTo>
                    <a:pt x="216" y="214"/>
                    <a:pt x="219" y="214"/>
                    <a:pt x="221" y="214"/>
                  </a:cubicBezTo>
                  <a:cubicBezTo>
                    <a:pt x="221" y="214"/>
                    <a:pt x="221" y="214"/>
                    <a:pt x="222" y="214"/>
                  </a:cubicBezTo>
                  <a:cubicBezTo>
                    <a:pt x="224" y="214"/>
                    <a:pt x="226" y="214"/>
                    <a:pt x="229" y="213"/>
                  </a:cubicBezTo>
                  <a:cubicBezTo>
                    <a:pt x="232" y="211"/>
                    <a:pt x="233" y="210"/>
                    <a:pt x="233" y="208"/>
                  </a:cubicBezTo>
                  <a:cubicBezTo>
                    <a:pt x="235" y="205"/>
                    <a:pt x="234" y="202"/>
                    <a:pt x="233" y="199"/>
                  </a:cubicBezTo>
                  <a:cubicBezTo>
                    <a:pt x="232" y="192"/>
                    <a:pt x="230" y="184"/>
                    <a:pt x="228" y="177"/>
                  </a:cubicBezTo>
                  <a:cubicBezTo>
                    <a:pt x="227" y="173"/>
                    <a:pt x="225" y="170"/>
                    <a:pt x="224" y="166"/>
                  </a:cubicBezTo>
                  <a:cubicBezTo>
                    <a:pt x="218" y="150"/>
                    <a:pt x="218" y="150"/>
                    <a:pt x="218" y="150"/>
                  </a:cubicBezTo>
                  <a:cubicBezTo>
                    <a:pt x="212" y="134"/>
                    <a:pt x="212" y="134"/>
                    <a:pt x="212" y="134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1" y="106"/>
                    <a:pt x="198" y="93"/>
                    <a:pt x="194" y="80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2" y="44"/>
                    <a:pt x="182" y="44"/>
                    <a:pt x="182" y="44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0"/>
                    <a:pt x="170" y="7"/>
                    <a:pt x="169" y="5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3" name="Freeform 56"/>
            <p:cNvSpPr>
              <a:spLocks/>
            </p:cNvSpPr>
            <p:nvPr/>
          </p:nvSpPr>
          <p:spPr bwMode="ltGray">
            <a:xfrm>
              <a:off x="900113" y="2241551"/>
              <a:ext cx="376238" cy="393700"/>
            </a:xfrm>
            <a:custGeom>
              <a:avLst/>
              <a:gdLst>
                <a:gd name="T0" fmla="*/ 211 w 667"/>
                <a:gd name="T1" fmla="*/ 30 h 701"/>
                <a:gd name="T2" fmla="*/ 185 w 667"/>
                <a:gd name="T3" fmla="*/ 43 h 701"/>
                <a:gd name="T4" fmla="*/ 166 w 667"/>
                <a:gd name="T5" fmla="*/ 54 h 701"/>
                <a:gd name="T6" fmla="*/ 148 w 667"/>
                <a:gd name="T7" fmla="*/ 66 h 701"/>
                <a:gd name="T8" fmla="*/ 71 w 667"/>
                <a:gd name="T9" fmla="*/ 142 h 701"/>
                <a:gd name="T10" fmla="*/ 55 w 667"/>
                <a:gd name="T11" fmla="*/ 166 h 701"/>
                <a:gd name="T12" fmla="*/ 23 w 667"/>
                <a:gd name="T13" fmla="*/ 232 h 701"/>
                <a:gd name="T14" fmla="*/ 13 w 667"/>
                <a:gd name="T15" fmla="*/ 263 h 701"/>
                <a:gd name="T16" fmla="*/ 7 w 667"/>
                <a:gd name="T17" fmla="*/ 289 h 701"/>
                <a:gd name="T18" fmla="*/ 3 w 667"/>
                <a:gd name="T19" fmla="*/ 315 h 701"/>
                <a:gd name="T20" fmla="*/ 1 w 667"/>
                <a:gd name="T21" fmla="*/ 349 h 701"/>
                <a:gd name="T22" fmla="*/ 1 w 667"/>
                <a:gd name="T23" fmla="*/ 385 h 701"/>
                <a:gd name="T24" fmla="*/ 2 w 667"/>
                <a:gd name="T25" fmla="*/ 400 h 701"/>
                <a:gd name="T26" fmla="*/ 6 w 667"/>
                <a:gd name="T27" fmla="*/ 429 h 701"/>
                <a:gd name="T28" fmla="*/ 90 w 667"/>
                <a:gd name="T29" fmla="*/ 598 h 701"/>
                <a:gd name="T30" fmla="*/ 327 w 667"/>
                <a:gd name="T31" fmla="*/ 701 h 701"/>
                <a:gd name="T32" fmla="*/ 407 w 667"/>
                <a:gd name="T33" fmla="*/ 697 h 701"/>
                <a:gd name="T34" fmla="*/ 559 w 667"/>
                <a:gd name="T35" fmla="*/ 642 h 701"/>
                <a:gd name="T36" fmla="*/ 607 w 667"/>
                <a:gd name="T37" fmla="*/ 605 h 701"/>
                <a:gd name="T38" fmla="*/ 665 w 667"/>
                <a:gd name="T39" fmla="*/ 512 h 701"/>
                <a:gd name="T40" fmla="*/ 667 w 667"/>
                <a:gd name="T41" fmla="*/ 498 h 701"/>
                <a:gd name="T42" fmla="*/ 657 w 667"/>
                <a:gd name="T43" fmla="*/ 476 h 701"/>
                <a:gd name="T44" fmla="*/ 646 w 667"/>
                <a:gd name="T45" fmla="*/ 478 h 701"/>
                <a:gd name="T46" fmla="*/ 636 w 667"/>
                <a:gd name="T47" fmla="*/ 515 h 701"/>
                <a:gd name="T48" fmla="*/ 632 w 667"/>
                <a:gd name="T49" fmla="*/ 525 h 701"/>
                <a:gd name="T50" fmla="*/ 617 w 667"/>
                <a:gd name="T51" fmla="*/ 548 h 701"/>
                <a:gd name="T52" fmla="*/ 582 w 667"/>
                <a:gd name="T53" fmla="*/ 586 h 701"/>
                <a:gd name="T54" fmla="*/ 448 w 667"/>
                <a:gd name="T55" fmla="*/ 658 h 701"/>
                <a:gd name="T56" fmla="*/ 334 w 667"/>
                <a:gd name="T57" fmla="*/ 670 h 701"/>
                <a:gd name="T58" fmla="*/ 176 w 667"/>
                <a:gd name="T59" fmla="*/ 629 h 701"/>
                <a:gd name="T60" fmla="*/ 138 w 667"/>
                <a:gd name="T61" fmla="*/ 601 h 701"/>
                <a:gd name="T62" fmla="*/ 48 w 667"/>
                <a:gd name="T63" fmla="*/ 470 h 701"/>
                <a:gd name="T64" fmla="*/ 32 w 667"/>
                <a:gd name="T65" fmla="*/ 404 h 701"/>
                <a:gd name="T66" fmla="*/ 28 w 667"/>
                <a:gd name="T67" fmla="*/ 373 h 701"/>
                <a:gd name="T68" fmla="*/ 28 w 667"/>
                <a:gd name="T69" fmla="*/ 344 h 701"/>
                <a:gd name="T70" fmla="*/ 41 w 667"/>
                <a:gd name="T71" fmla="*/ 259 h 701"/>
                <a:gd name="T72" fmla="*/ 74 w 667"/>
                <a:gd name="T73" fmla="*/ 176 h 701"/>
                <a:gd name="T74" fmla="*/ 81 w 667"/>
                <a:gd name="T75" fmla="*/ 164 h 701"/>
                <a:gd name="T76" fmla="*/ 108 w 667"/>
                <a:gd name="T77" fmla="*/ 128 h 701"/>
                <a:gd name="T78" fmla="*/ 174 w 667"/>
                <a:gd name="T79" fmla="*/ 71 h 701"/>
                <a:gd name="T80" fmla="*/ 352 w 667"/>
                <a:gd name="T81" fmla="*/ 15 h 701"/>
                <a:gd name="T82" fmla="*/ 563 w 667"/>
                <a:gd name="T83" fmla="*/ 88 h 701"/>
                <a:gd name="T84" fmla="*/ 628 w 667"/>
                <a:gd name="T85" fmla="*/ 149 h 701"/>
                <a:gd name="T86" fmla="*/ 639 w 667"/>
                <a:gd name="T87" fmla="*/ 163 h 701"/>
                <a:gd name="T88" fmla="*/ 605 w 667"/>
                <a:gd name="T89" fmla="*/ 110 h 701"/>
                <a:gd name="T90" fmla="*/ 573 w 667"/>
                <a:gd name="T91" fmla="*/ 83 h 701"/>
                <a:gd name="T92" fmla="*/ 562 w 667"/>
                <a:gd name="T93" fmla="*/ 75 h 701"/>
                <a:gd name="T94" fmla="*/ 539 w 667"/>
                <a:gd name="T95" fmla="*/ 59 h 701"/>
                <a:gd name="T96" fmla="*/ 515 w 667"/>
                <a:gd name="T97" fmla="*/ 45 h 701"/>
                <a:gd name="T98" fmla="*/ 451 w 667"/>
                <a:gd name="T99" fmla="*/ 17 h 701"/>
                <a:gd name="T100" fmla="*/ 409 w 667"/>
                <a:gd name="T101" fmla="*/ 6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7" h="701">
                  <a:moveTo>
                    <a:pt x="349" y="0"/>
                  </a:moveTo>
                  <a:cubicBezTo>
                    <a:pt x="311" y="0"/>
                    <a:pt x="274" y="6"/>
                    <a:pt x="238" y="19"/>
                  </a:cubicBezTo>
                  <a:cubicBezTo>
                    <a:pt x="229" y="22"/>
                    <a:pt x="220" y="26"/>
                    <a:pt x="211" y="30"/>
                  </a:cubicBezTo>
                  <a:cubicBezTo>
                    <a:pt x="198" y="36"/>
                    <a:pt x="198" y="36"/>
                    <a:pt x="198" y="36"/>
                  </a:cubicBezTo>
                  <a:cubicBezTo>
                    <a:pt x="196" y="37"/>
                    <a:pt x="194" y="38"/>
                    <a:pt x="191" y="39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3" y="44"/>
                    <a:pt x="181" y="45"/>
                    <a:pt x="179" y="46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0" y="58"/>
                    <a:pt x="160" y="58"/>
                    <a:pt x="160" y="58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36" y="75"/>
                    <a:pt x="136" y="75"/>
                    <a:pt x="136" y="75"/>
                  </a:cubicBezTo>
                  <a:cubicBezTo>
                    <a:pt x="121" y="87"/>
                    <a:pt x="107" y="101"/>
                    <a:pt x="93" y="115"/>
                  </a:cubicBezTo>
                  <a:cubicBezTo>
                    <a:pt x="87" y="122"/>
                    <a:pt x="79" y="131"/>
                    <a:pt x="71" y="142"/>
                  </a:cubicBezTo>
                  <a:cubicBezTo>
                    <a:pt x="67" y="147"/>
                    <a:pt x="64" y="152"/>
                    <a:pt x="60" y="158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6" y="163"/>
                    <a:pt x="56" y="165"/>
                    <a:pt x="55" y="166"/>
                  </a:cubicBezTo>
                  <a:cubicBezTo>
                    <a:pt x="53" y="169"/>
                    <a:pt x="51" y="172"/>
                    <a:pt x="50" y="175"/>
                  </a:cubicBezTo>
                  <a:cubicBezTo>
                    <a:pt x="40" y="192"/>
                    <a:pt x="32" y="208"/>
                    <a:pt x="26" y="225"/>
                  </a:cubicBezTo>
                  <a:cubicBezTo>
                    <a:pt x="25" y="228"/>
                    <a:pt x="24" y="230"/>
                    <a:pt x="23" y="232"/>
                  </a:cubicBezTo>
                  <a:cubicBezTo>
                    <a:pt x="22" y="234"/>
                    <a:pt x="22" y="236"/>
                    <a:pt x="21" y="238"/>
                  </a:cubicBezTo>
                  <a:cubicBezTo>
                    <a:pt x="20" y="242"/>
                    <a:pt x="18" y="247"/>
                    <a:pt x="17" y="251"/>
                  </a:cubicBezTo>
                  <a:cubicBezTo>
                    <a:pt x="16" y="255"/>
                    <a:pt x="15" y="259"/>
                    <a:pt x="13" y="263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1" y="272"/>
                    <a:pt x="11" y="274"/>
                    <a:pt x="10" y="276"/>
                  </a:cubicBezTo>
                  <a:cubicBezTo>
                    <a:pt x="9" y="281"/>
                    <a:pt x="8" y="285"/>
                    <a:pt x="7" y="289"/>
                  </a:cubicBezTo>
                  <a:cubicBezTo>
                    <a:pt x="7" y="293"/>
                    <a:pt x="6" y="298"/>
                    <a:pt x="5" y="302"/>
                  </a:cubicBezTo>
                  <a:cubicBezTo>
                    <a:pt x="5" y="304"/>
                    <a:pt x="5" y="306"/>
                    <a:pt x="4" y="309"/>
                  </a:cubicBezTo>
                  <a:cubicBezTo>
                    <a:pt x="4" y="311"/>
                    <a:pt x="4" y="313"/>
                    <a:pt x="3" y="315"/>
                  </a:cubicBezTo>
                  <a:cubicBezTo>
                    <a:pt x="3" y="320"/>
                    <a:pt x="2" y="324"/>
                    <a:pt x="2" y="329"/>
                  </a:cubicBezTo>
                  <a:cubicBezTo>
                    <a:pt x="2" y="333"/>
                    <a:pt x="1" y="338"/>
                    <a:pt x="1" y="342"/>
                  </a:cubicBezTo>
                  <a:cubicBezTo>
                    <a:pt x="1" y="345"/>
                    <a:pt x="1" y="347"/>
                    <a:pt x="1" y="349"/>
                  </a:cubicBezTo>
                  <a:cubicBezTo>
                    <a:pt x="1" y="352"/>
                    <a:pt x="1" y="354"/>
                    <a:pt x="1" y="356"/>
                  </a:cubicBezTo>
                  <a:cubicBezTo>
                    <a:pt x="0" y="361"/>
                    <a:pt x="0" y="366"/>
                    <a:pt x="0" y="370"/>
                  </a:cubicBezTo>
                  <a:cubicBezTo>
                    <a:pt x="1" y="375"/>
                    <a:pt x="1" y="380"/>
                    <a:pt x="1" y="385"/>
                  </a:cubicBezTo>
                  <a:cubicBezTo>
                    <a:pt x="1" y="389"/>
                    <a:pt x="1" y="389"/>
                    <a:pt x="1" y="389"/>
                  </a:cubicBezTo>
                  <a:cubicBezTo>
                    <a:pt x="1" y="392"/>
                    <a:pt x="1" y="392"/>
                    <a:pt x="1" y="392"/>
                  </a:cubicBezTo>
                  <a:cubicBezTo>
                    <a:pt x="2" y="400"/>
                    <a:pt x="2" y="400"/>
                    <a:pt x="2" y="400"/>
                  </a:cubicBezTo>
                  <a:cubicBezTo>
                    <a:pt x="3" y="407"/>
                    <a:pt x="3" y="407"/>
                    <a:pt x="3" y="407"/>
                  </a:cubicBezTo>
                  <a:cubicBezTo>
                    <a:pt x="3" y="409"/>
                    <a:pt x="3" y="412"/>
                    <a:pt x="4" y="414"/>
                  </a:cubicBezTo>
                  <a:cubicBezTo>
                    <a:pt x="6" y="429"/>
                    <a:pt x="6" y="429"/>
                    <a:pt x="6" y="429"/>
                  </a:cubicBezTo>
                  <a:cubicBezTo>
                    <a:pt x="7" y="434"/>
                    <a:pt x="8" y="438"/>
                    <a:pt x="9" y="443"/>
                  </a:cubicBezTo>
                  <a:cubicBezTo>
                    <a:pt x="13" y="462"/>
                    <a:pt x="19" y="481"/>
                    <a:pt x="27" y="499"/>
                  </a:cubicBezTo>
                  <a:cubicBezTo>
                    <a:pt x="43" y="536"/>
                    <a:pt x="64" y="569"/>
                    <a:pt x="90" y="598"/>
                  </a:cubicBezTo>
                  <a:cubicBezTo>
                    <a:pt x="111" y="621"/>
                    <a:pt x="135" y="641"/>
                    <a:pt x="161" y="657"/>
                  </a:cubicBezTo>
                  <a:cubicBezTo>
                    <a:pt x="187" y="673"/>
                    <a:pt x="216" y="685"/>
                    <a:pt x="246" y="692"/>
                  </a:cubicBezTo>
                  <a:cubicBezTo>
                    <a:pt x="273" y="698"/>
                    <a:pt x="300" y="700"/>
                    <a:pt x="327" y="701"/>
                  </a:cubicBezTo>
                  <a:cubicBezTo>
                    <a:pt x="330" y="701"/>
                    <a:pt x="333" y="701"/>
                    <a:pt x="335" y="701"/>
                  </a:cubicBezTo>
                  <a:cubicBezTo>
                    <a:pt x="346" y="701"/>
                    <a:pt x="356" y="700"/>
                    <a:pt x="367" y="700"/>
                  </a:cubicBezTo>
                  <a:cubicBezTo>
                    <a:pt x="380" y="699"/>
                    <a:pt x="394" y="698"/>
                    <a:pt x="407" y="697"/>
                  </a:cubicBezTo>
                  <a:cubicBezTo>
                    <a:pt x="421" y="695"/>
                    <a:pt x="434" y="693"/>
                    <a:pt x="447" y="690"/>
                  </a:cubicBezTo>
                  <a:cubicBezTo>
                    <a:pt x="461" y="687"/>
                    <a:pt x="474" y="683"/>
                    <a:pt x="487" y="679"/>
                  </a:cubicBezTo>
                  <a:cubicBezTo>
                    <a:pt x="512" y="669"/>
                    <a:pt x="537" y="657"/>
                    <a:pt x="559" y="642"/>
                  </a:cubicBezTo>
                  <a:cubicBezTo>
                    <a:pt x="571" y="635"/>
                    <a:pt x="581" y="627"/>
                    <a:pt x="592" y="618"/>
                  </a:cubicBezTo>
                  <a:cubicBezTo>
                    <a:pt x="599" y="612"/>
                    <a:pt x="599" y="612"/>
                    <a:pt x="599" y="612"/>
                  </a:cubicBezTo>
                  <a:cubicBezTo>
                    <a:pt x="602" y="610"/>
                    <a:pt x="604" y="607"/>
                    <a:pt x="607" y="605"/>
                  </a:cubicBezTo>
                  <a:cubicBezTo>
                    <a:pt x="612" y="601"/>
                    <a:pt x="617" y="596"/>
                    <a:pt x="621" y="591"/>
                  </a:cubicBezTo>
                  <a:cubicBezTo>
                    <a:pt x="631" y="580"/>
                    <a:pt x="641" y="568"/>
                    <a:pt x="649" y="555"/>
                  </a:cubicBezTo>
                  <a:cubicBezTo>
                    <a:pt x="656" y="541"/>
                    <a:pt x="662" y="527"/>
                    <a:pt x="665" y="512"/>
                  </a:cubicBezTo>
                  <a:cubicBezTo>
                    <a:pt x="665" y="511"/>
                    <a:pt x="666" y="510"/>
                    <a:pt x="666" y="509"/>
                  </a:cubicBezTo>
                  <a:cubicBezTo>
                    <a:pt x="666" y="508"/>
                    <a:pt x="666" y="506"/>
                    <a:pt x="666" y="505"/>
                  </a:cubicBezTo>
                  <a:cubicBezTo>
                    <a:pt x="666" y="503"/>
                    <a:pt x="667" y="501"/>
                    <a:pt x="667" y="498"/>
                  </a:cubicBezTo>
                  <a:cubicBezTo>
                    <a:pt x="666" y="494"/>
                    <a:pt x="666" y="490"/>
                    <a:pt x="664" y="487"/>
                  </a:cubicBezTo>
                  <a:cubicBezTo>
                    <a:pt x="663" y="485"/>
                    <a:pt x="662" y="483"/>
                    <a:pt x="661" y="481"/>
                  </a:cubicBezTo>
                  <a:cubicBezTo>
                    <a:pt x="660" y="479"/>
                    <a:pt x="658" y="477"/>
                    <a:pt x="657" y="476"/>
                  </a:cubicBezTo>
                  <a:cubicBezTo>
                    <a:pt x="655" y="475"/>
                    <a:pt x="653" y="473"/>
                    <a:pt x="651" y="473"/>
                  </a:cubicBezTo>
                  <a:cubicBezTo>
                    <a:pt x="651" y="473"/>
                    <a:pt x="650" y="473"/>
                    <a:pt x="650" y="474"/>
                  </a:cubicBezTo>
                  <a:cubicBezTo>
                    <a:pt x="648" y="474"/>
                    <a:pt x="647" y="476"/>
                    <a:pt x="646" y="478"/>
                  </a:cubicBezTo>
                  <a:cubicBezTo>
                    <a:pt x="646" y="479"/>
                    <a:pt x="646" y="481"/>
                    <a:pt x="645" y="482"/>
                  </a:cubicBezTo>
                  <a:cubicBezTo>
                    <a:pt x="645" y="483"/>
                    <a:pt x="645" y="484"/>
                    <a:pt x="644" y="485"/>
                  </a:cubicBezTo>
                  <a:cubicBezTo>
                    <a:pt x="642" y="495"/>
                    <a:pt x="640" y="505"/>
                    <a:pt x="636" y="515"/>
                  </a:cubicBezTo>
                  <a:cubicBezTo>
                    <a:pt x="635" y="517"/>
                    <a:pt x="635" y="517"/>
                    <a:pt x="635" y="517"/>
                  </a:cubicBezTo>
                  <a:cubicBezTo>
                    <a:pt x="634" y="520"/>
                    <a:pt x="634" y="520"/>
                    <a:pt x="634" y="520"/>
                  </a:cubicBezTo>
                  <a:cubicBezTo>
                    <a:pt x="633" y="521"/>
                    <a:pt x="632" y="523"/>
                    <a:pt x="632" y="525"/>
                  </a:cubicBezTo>
                  <a:cubicBezTo>
                    <a:pt x="630" y="528"/>
                    <a:pt x="628" y="531"/>
                    <a:pt x="626" y="534"/>
                  </a:cubicBezTo>
                  <a:cubicBezTo>
                    <a:pt x="625" y="538"/>
                    <a:pt x="622" y="541"/>
                    <a:pt x="620" y="544"/>
                  </a:cubicBezTo>
                  <a:cubicBezTo>
                    <a:pt x="619" y="545"/>
                    <a:pt x="618" y="547"/>
                    <a:pt x="617" y="548"/>
                  </a:cubicBezTo>
                  <a:cubicBezTo>
                    <a:pt x="616" y="550"/>
                    <a:pt x="615" y="551"/>
                    <a:pt x="614" y="553"/>
                  </a:cubicBezTo>
                  <a:cubicBezTo>
                    <a:pt x="609" y="559"/>
                    <a:pt x="604" y="564"/>
                    <a:pt x="599" y="570"/>
                  </a:cubicBezTo>
                  <a:cubicBezTo>
                    <a:pt x="593" y="576"/>
                    <a:pt x="588" y="581"/>
                    <a:pt x="582" y="586"/>
                  </a:cubicBezTo>
                  <a:cubicBezTo>
                    <a:pt x="570" y="596"/>
                    <a:pt x="557" y="606"/>
                    <a:pt x="544" y="615"/>
                  </a:cubicBezTo>
                  <a:cubicBezTo>
                    <a:pt x="525" y="628"/>
                    <a:pt x="504" y="639"/>
                    <a:pt x="482" y="647"/>
                  </a:cubicBezTo>
                  <a:cubicBezTo>
                    <a:pt x="470" y="652"/>
                    <a:pt x="459" y="655"/>
                    <a:pt x="448" y="658"/>
                  </a:cubicBezTo>
                  <a:cubicBezTo>
                    <a:pt x="436" y="661"/>
                    <a:pt x="424" y="663"/>
                    <a:pt x="412" y="665"/>
                  </a:cubicBezTo>
                  <a:cubicBezTo>
                    <a:pt x="389" y="668"/>
                    <a:pt x="364" y="670"/>
                    <a:pt x="340" y="670"/>
                  </a:cubicBezTo>
                  <a:cubicBezTo>
                    <a:pt x="338" y="670"/>
                    <a:pt x="336" y="670"/>
                    <a:pt x="334" y="670"/>
                  </a:cubicBezTo>
                  <a:cubicBezTo>
                    <a:pt x="308" y="670"/>
                    <a:pt x="282" y="668"/>
                    <a:pt x="257" y="663"/>
                  </a:cubicBezTo>
                  <a:cubicBezTo>
                    <a:pt x="231" y="657"/>
                    <a:pt x="205" y="646"/>
                    <a:pt x="181" y="632"/>
                  </a:cubicBezTo>
                  <a:cubicBezTo>
                    <a:pt x="176" y="629"/>
                    <a:pt x="176" y="629"/>
                    <a:pt x="176" y="629"/>
                  </a:cubicBezTo>
                  <a:cubicBezTo>
                    <a:pt x="170" y="625"/>
                    <a:pt x="170" y="625"/>
                    <a:pt x="170" y="625"/>
                  </a:cubicBezTo>
                  <a:cubicBezTo>
                    <a:pt x="166" y="623"/>
                    <a:pt x="163" y="620"/>
                    <a:pt x="159" y="618"/>
                  </a:cubicBezTo>
                  <a:cubicBezTo>
                    <a:pt x="152" y="613"/>
                    <a:pt x="145" y="607"/>
                    <a:pt x="138" y="601"/>
                  </a:cubicBezTo>
                  <a:cubicBezTo>
                    <a:pt x="125" y="590"/>
                    <a:pt x="112" y="577"/>
                    <a:pt x="101" y="563"/>
                  </a:cubicBezTo>
                  <a:cubicBezTo>
                    <a:pt x="90" y="549"/>
                    <a:pt x="80" y="534"/>
                    <a:pt x="71" y="518"/>
                  </a:cubicBezTo>
                  <a:cubicBezTo>
                    <a:pt x="62" y="503"/>
                    <a:pt x="54" y="486"/>
                    <a:pt x="48" y="470"/>
                  </a:cubicBezTo>
                  <a:cubicBezTo>
                    <a:pt x="43" y="454"/>
                    <a:pt x="38" y="438"/>
                    <a:pt x="35" y="422"/>
                  </a:cubicBezTo>
                  <a:cubicBezTo>
                    <a:pt x="34" y="418"/>
                    <a:pt x="33" y="414"/>
                    <a:pt x="33" y="410"/>
                  </a:cubicBezTo>
                  <a:cubicBezTo>
                    <a:pt x="32" y="408"/>
                    <a:pt x="32" y="406"/>
                    <a:pt x="32" y="404"/>
                  </a:cubicBezTo>
                  <a:cubicBezTo>
                    <a:pt x="31" y="398"/>
                    <a:pt x="31" y="398"/>
                    <a:pt x="31" y="398"/>
                  </a:cubicBezTo>
                  <a:cubicBezTo>
                    <a:pt x="30" y="393"/>
                    <a:pt x="30" y="389"/>
                    <a:pt x="29" y="385"/>
                  </a:cubicBezTo>
                  <a:cubicBezTo>
                    <a:pt x="28" y="373"/>
                    <a:pt x="28" y="373"/>
                    <a:pt x="28" y="373"/>
                  </a:cubicBezTo>
                  <a:cubicBezTo>
                    <a:pt x="28" y="368"/>
                    <a:pt x="28" y="363"/>
                    <a:pt x="28" y="35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27" y="349"/>
                    <a:pt x="28" y="346"/>
                    <a:pt x="28" y="344"/>
                  </a:cubicBezTo>
                  <a:cubicBezTo>
                    <a:pt x="28" y="339"/>
                    <a:pt x="28" y="334"/>
                    <a:pt x="28" y="330"/>
                  </a:cubicBezTo>
                  <a:cubicBezTo>
                    <a:pt x="30" y="315"/>
                    <a:pt x="30" y="315"/>
                    <a:pt x="30" y="315"/>
                  </a:cubicBezTo>
                  <a:cubicBezTo>
                    <a:pt x="32" y="296"/>
                    <a:pt x="36" y="277"/>
                    <a:pt x="41" y="259"/>
                  </a:cubicBezTo>
                  <a:cubicBezTo>
                    <a:pt x="46" y="240"/>
                    <a:pt x="52" y="221"/>
                    <a:pt x="60" y="203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74" y="176"/>
                    <a:pt x="74" y="176"/>
                    <a:pt x="74" y="176"/>
                  </a:cubicBezTo>
                  <a:cubicBezTo>
                    <a:pt x="74" y="175"/>
                    <a:pt x="75" y="174"/>
                    <a:pt x="75" y="173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81" y="164"/>
                    <a:pt x="81" y="164"/>
                    <a:pt x="81" y="164"/>
                  </a:cubicBezTo>
                  <a:cubicBezTo>
                    <a:pt x="83" y="162"/>
                    <a:pt x="84" y="159"/>
                    <a:pt x="85" y="157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5" y="143"/>
                    <a:pt x="101" y="136"/>
                    <a:pt x="108" y="12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21" y="114"/>
                    <a:pt x="125" y="110"/>
                    <a:pt x="128" y="107"/>
                  </a:cubicBezTo>
                  <a:cubicBezTo>
                    <a:pt x="142" y="94"/>
                    <a:pt x="158" y="82"/>
                    <a:pt x="174" y="71"/>
                  </a:cubicBezTo>
                  <a:cubicBezTo>
                    <a:pt x="191" y="60"/>
                    <a:pt x="208" y="51"/>
                    <a:pt x="226" y="43"/>
                  </a:cubicBezTo>
                  <a:cubicBezTo>
                    <a:pt x="244" y="35"/>
                    <a:pt x="262" y="28"/>
                    <a:pt x="281" y="24"/>
                  </a:cubicBezTo>
                  <a:cubicBezTo>
                    <a:pt x="304" y="18"/>
                    <a:pt x="328" y="15"/>
                    <a:pt x="352" y="15"/>
                  </a:cubicBezTo>
                  <a:cubicBezTo>
                    <a:pt x="368" y="15"/>
                    <a:pt x="384" y="17"/>
                    <a:pt x="400" y="19"/>
                  </a:cubicBezTo>
                  <a:cubicBezTo>
                    <a:pt x="439" y="25"/>
                    <a:pt x="477" y="38"/>
                    <a:pt x="512" y="56"/>
                  </a:cubicBezTo>
                  <a:cubicBezTo>
                    <a:pt x="530" y="66"/>
                    <a:pt x="547" y="76"/>
                    <a:pt x="563" y="88"/>
                  </a:cubicBezTo>
                  <a:cubicBezTo>
                    <a:pt x="571" y="94"/>
                    <a:pt x="579" y="100"/>
                    <a:pt x="587" y="106"/>
                  </a:cubicBezTo>
                  <a:cubicBezTo>
                    <a:pt x="594" y="113"/>
                    <a:pt x="602" y="120"/>
                    <a:pt x="609" y="127"/>
                  </a:cubicBezTo>
                  <a:cubicBezTo>
                    <a:pt x="616" y="133"/>
                    <a:pt x="622" y="141"/>
                    <a:pt x="628" y="149"/>
                  </a:cubicBezTo>
                  <a:cubicBezTo>
                    <a:pt x="629" y="151"/>
                    <a:pt x="631" y="153"/>
                    <a:pt x="632" y="156"/>
                  </a:cubicBezTo>
                  <a:cubicBezTo>
                    <a:pt x="633" y="158"/>
                    <a:pt x="635" y="161"/>
                    <a:pt x="636" y="162"/>
                  </a:cubicBezTo>
                  <a:cubicBezTo>
                    <a:pt x="636" y="163"/>
                    <a:pt x="638" y="163"/>
                    <a:pt x="639" y="163"/>
                  </a:cubicBezTo>
                  <a:cubicBezTo>
                    <a:pt x="639" y="163"/>
                    <a:pt x="639" y="163"/>
                    <a:pt x="639" y="163"/>
                  </a:cubicBezTo>
                  <a:cubicBezTo>
                    <a:pt x="641" y="163"/>
                    <a:pt x="642" y="160"/>
                    <a:pt x="640" y="156"/>
                  </a:cubicBezTo>
                  <a:cubicBezTo>
                    <a:pt x="631" y="138"/>
                    <a:pt x="618" y="123"/>
                    <a:pt x="605" y="110"/>
                  </a:cubicBezTo>
                  <a:cubicBezTo>
                    <a:pt x="601" y="107"/>
                    <a:pt x="598" y="104"/>
                    <a:pt x="594" y="101"/>
                  </a:cubicBezTo>
                  <a:cubicBezTo>
                    <a:pt x="591" y="98"/>
                    <a:pt x="587" y="95"/>
                    <a:pt x="584" y="92"/>
                  </a:cubicBezTo>
                  <a:cubicBezTo>
                    <a:pt x="573" y="83"/>
                    <a:pt x="573" y="83"/>
                    <a:pt x="573" y="83"/>
                  </a:cubicBezTo>
                  <a:cubicBezTo>
                    <a:pt x="570" y="81"/>
                    <a:pt x="570" y="81"/>
                    <a:pt x="570" y="81"/>
                  </a:cubicBezTo>
                  <a:cubicBezTo>
                    <a:pt x="568" y="79"/>
                    <a:pt x="568" y="79"/>
                    <a:pt x="568" y="79"/>
                  </a:cubicBezTo>
                  <a:cubicBezTo>
                    <a:pt x="562" y="75"/>
                    <a:pt x="562" y="75"/>
                    <a:pt x="562" y="75"/>
                  </a:cubicBezTo>
                  <a:cubicBezTo>
                    <a:pt x="556" y="70"/>
                    <a:pt x="556" y="70"/>
                    <a:pt x="556" y="70"/>
                  </a:cubicBezTo>
                  <a:cubicBezTo>
                    <a:pt x="554" y="69"/>
                    <a:pt x="553" y="68"/>
                    <a:pt x="551" y="67"/>
                  </a:cubicBezTo>
                  <a:cubicBezTo>
                    <a:pt x="547" y="64"/>
                    <a:pt x="543" y="61"/>
                    <a:pt x="539" y="59"/>
                  </a:cubicBezTo>
                  <a:cubicBezTo>
                    <a:pt x="527" y="52"/>
                    <a:pt x="527" y="52"/>
                    <a:pt x="527" y="52"/>
                  </a:cubicBezTo>
                  <a:cubicBezTo>
                    <a:pt x="525" y="50"/>
                    <a:pt x="523" y="49"/>
                    <a:pt x="521" y="48"/>
                  </a:cubicBezTo>
                  <a:cubicBezTo>
                    <a:pt x="515" y="45"/>
                    <a:pt x="515" y="45"/>
                    <a:pt x="515" y="45"/>
                  </a:cubicBezTo>
                  <a:cubicBezTo>
                    <a:pt x="499" y="36"/>
                    <a:pt x="482" y="28"/>
                    <a:pt x="464" y="22"/>
                  </a:cubicBezTo>
                  <a:cubicBezTo>
                    <a:pt x="462" y="21"/>
                    <a:pt x="460" y="20"/>
                    <a:pt x="458" y="19"/>
                  </a:cubicBezTo>
                  <a:cubicBezTo>
                    <a:pt x="451" y="17"/>
                    <a:pt x="451" y="17"/>
                    <a:pt x="451" y="17"/>
                  </a:cubicBezTo>
                  <a:cubicBezTo>
                    <a:pt x="446" y="15"/>
                    <a:pt x="442" y="14"/>
                    <a:pt x="437" y="13"/>
                  </a:cubicBezTo>
                  <a:cubicBezTo>
                    <a:pt x="433" y="11"/>
                    <a:pt x="428" y="10"/>
                    <a:pt x="423" y="9"/>
                  </a:cubicBezTo>
                  <a:cubicBezTo>
                    <a:pt x="419" y="8"/>
                    <a:pt x="414" y="7"/>
                    <a:pt x="409" y="6"/>
                  </a:cubicBezTo>
                  <a:cubicBezTo>
                    <a:pt x="391" y="2"/>
                    <a:pt x="371" y="0"/>
                    <a:pt x="352" y="0"/>
                  </a:cubicBezTo>
                  <a:cubicBezTo>
                    <a:pt x="351" y="0"/>
                    <a:pt x="350" y="0"/>
                    <a:pt x="34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992849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56A84E-A629-43CC-888E-3150798111F3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0" name="Group 799"/>
          <p:cNvGrpSpPr/>
          <p:nvPr/>
        </p:nvGrpSpPr>
        <p:grpSpPr bwMode="ltGray">
          <a:xfrm>
            <a:off x="7347037" y="1203769"/>
            <a:ext cx="3635367" cy="4456252"/>
            <a:chOff x="3589338" y="3106738"/>
            <a:chExt cx="541338" cy="663575"/>
          </a:xfrm>
          <a:solidFill>
            <a:schemeClr val="tx2"/>
          </a:solidFill>
        </p:grpSpPr>
        <p:sp>
          <p:nvSpPr>
            <p:cNvPr id="801" name="Freeform 31"/>
            <p:cNvSpPr>
              <a:spLocks/>
            </p:cNvSpPr>
            <p:nvPr/>
          </p:nvSpPr>
          <p:spPr bwMode="ltGray">
            <a:xfrm>
              <a:off x="3709988" y="346868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2" name="Freeform 32"/>
            <p:cNvSpPr>
              <a:spLocks/>
            </p:cNvSpPr>
            <p:nvPr/>
          </p:nvSpPr>
          <p:spPr bwMode="ltGray">
            <a:xfrm>
              <a:off x="3709988" y="346868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3" name="Freeform 33"/>
            <p:cNvSpPr>
              <a:spLocks/>
            </p:cNvSpPr>
            <p:nvPr/>
          </p:nvSpPr>
          <p:spPr bwMode="ltGray">
            <a:xfrm>
              <a:off x="3709988" y="334803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4" name="Freeform 34"/>
            <p:cNvSpPr>
              <a:spLocks/>
            </p:cNvSpPr>
            <p:nvPr/>
          </p:nvSpPr>
          <p:spPr bwMode="ltGray">
            <a:xfrm>
              <a:off x="3709988" y="334803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5" name="Freeform 35"/>
            <p:cNvSpPr>
              <a:spLocks noEditPoints="1"/>
            </p:cNvSpPr>
            <p:nvPr/>
          </p:nvSpPr>
          <p:spPr bwMode="ltGray">
            <a:xfrm>
              <a:off x="3589338" y="3106738"/>
              <a:ext cx="541338" cy="663575"/>
            </a:xfrm>
            <a:custGeom>
              <a:avLst/>
              <a:gdLst>
                <a:gd name="T0" fmla="*/ 114 w 341"/>
                <a:gd name="T1" fmla="*/ 380 h 418"/>
                <a:gd name="T2" fmla="*/ 114 w 341"/>
                <a:gd name="T3" fmla="*/ 342 h 418"/>
                <a:gd name="T4" fmla="*/ 114 w 341"/>
                <a:gd name="T5" fmla="*/ 342 h 418"/>
                <a:gd name="T6" fmla="*/ 114 w 341"/>
                <a:gd name="T7" fmla="*/ 342 h 418"/>
                <a:gd name="T8" fmla="*/ 265 w 341"/>
                <a:gd name="T9" fmla="*/ 342 h 418"/>
                <a:gd name="T10" fmla="*/ 265 w 341"/>
                <a:gd name="T11" fmla="*/ 114 h 418"/>
                <a:gd name="T12" fmla="*/ 303 w 341"/>
                <a:gd name="T13" fmla="*/ 114 h 418"/>
                <a:gd name="T14" fmla="*/ 303 w 341"/>
                <a:gd name="T15" fmla="*/ 114 h 418"/>
                <a:gd name="T16" fmla="*/ 303 w 341"/>
                <a:gd name="T17" fmla="*/ 380 h 418"/>
                <a:gd name="T18" fmla="*/ 114 w 341"/>
                <a:gd name="T19" fmla="*/ 380 h 418"/>
                <a:gd name="T20" fmla="*/ 114 w 341"/>
                <a:gd name="T21" fmla="*/ 380 h 418"/>
                <a:gd name="T22" fmla="*/ 114 w 341"/>
                <a:gd name="T23" fmla="*/ 380 h 418"/>
                <a:gd name="T24" fmla="*/ 228 w 341"/>
                <a:gd name="T25" fmla="*/ 0 h 418"/>
                <a:gd name="T26" fmla="*/ 76 w 341"/>
                <a:gd name="T27" fmla="*/ 0 h 418"/>
                <a:gd name="T28" fmla="*/ 38 w 341"/>
                <a:gd name="T29" fmla="*/ 38 h 418"/>
                <a:gd name="T30" fmla="*/ 228 w 341"/>
                <a:gd name="T31" fmla="*/ 38 h 418"/>
                <a:gd name="T32" fmla="*/ 228 w 341"/>
                <a:gd name="T33" fmla="*/ 38 h 418"/>
                <a:gd name="T34" fmla="*/ 228 w 341"/>
                <a:gd name="T35" fmla="*/ 304 h 418"/>
                <a:gd name="T36" fmla="*/ 38 w 341"/>
                <a:gd name="T37" fmla="*/ 304 h 418"/>
                <a:gd name="T38" fmla="*/ 38 w 341"/>
                <a:gd name="T39" fmla="*/ 304 h 418"/>
                <a:gd name="T40" fmla="*/ 38 w 341"/>
                <a:gd name="T41" fmla="*/ 38 h 418"/>
                <a:gd name="T42" fmla="*/ 0 w 341"/>
                <a:gd name="T43" fmla="*/ 76 h 418"/>
                <a:gd name="T44" fmla="*/ 0 w 341"/>
                <a:gd name="T45" fmla="*/ 76 h 418"/>
                <a:gd name="T46" fmla="*/ 0 w 341"/>
                <a:gd name="T47" fmla="*/ 342 h 418"/>
                <a:gd name="T48" fmla="*/ 76 w 341"/>
                <a:gd name="T49" fmla="*/ 342 h 418"/>
                <a:gd name="T50" fmla="*/ 76 w 341"/>
                <a:gd name="T51" fmla="*/ 418 h 418"/>
                <a:gd name="T52" fmla="*/ 341 w 341"/>
                <a:gd name="T53" fmla="*/ 418 h 418"/>
                <a:gd name="T54" fmla="*/ 341 w 341"/>
                <a:gd name="T55" fmla="*/ 76 h 418"/>
                <a:gd name="T56" fmla="*/ 265 w 341"/>
                <a:gd name="T57" fmla="*/ 76 h 418"/>
                <a:gd name="T58" fmla="*/ 265 w 341"/>
                <a:gd name="T59" fmla="*/ 0 h 418"/>
                <a:gd name="T60" fmla="*/ 228 w 341"/>
                <a:gd name="T61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1" h="418">
                  <a:moveTo>
                    <a:pt x="114" y="380"/>
                  </a:move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265" y="342"/>
                  </a:lnTo>
                  <a:lnTo>
                    <a:pt x="265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4" y="380"/>
                  </a:lnTo>
                  <a:close/>
                  <a:moveTo>
                    <a:pt x="228" y="0"/>
                  </a:moveTo>
                  <a:lnTo>
                    <a:pt x="76" y="0"/>
                  </a:lnTo>
                  <a:lnTo>
                    <a:pt x="38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04"/>
                  </a:lnTo>
                  <a:lnTo>
                    <a:pt x="38" y="304"/>
                  </a:lnTo>
                  <a:lnTo>
                    <a:pt x="38" y="304"/>
                  </a:lnTo>
                  <a:lnTo>
                    <a:pt x="38" y="3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342"/>
                  </a:lnTo>
                  <a:lnTo>
                    <a:pt x="76" y="342"/>
                  </a:lnTo>
                  <a:lnTo>
                    <a:pt x="76" y="418"/>
                  </a:lnTo>
                  <a:lnTo>
                    <a:pt x="341" y="418"/>
                  </a:lnTo>
                  <a:lnTo>
                    <a:pt x="341" y="76"/>
                  </a:lnTo>
                  <a:lnTo>
                    <a:pt x="265" y="76"/>
                  </a:lnTo>
                  <a:lnTo>
                    <a:pt x="265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6" name="Freeform 36"/>
            <p:cNvSpPr>
              <a:spLocks noEditPoints="1"/>
            </p:cNvSpPr>
            <p:nvPr/>
          </p:nvSpPr>
          <p:spPr bwMode="ltGray">
            <a:xfrm>
              <a:off x="3589338" y="3106738"/>
              <a:ext cx="541338" cy="663575"/>
            </a:xfrm>
            <a:custGeom>
              <a:avLst/>
              <a:gdLst>
                <a:gd name="T0" fmla="*/ 114 w 341"/>
                <a:gd name="T1" fmla="*/ 380 h 418"/>
                <a:gd name="T2" fmla="*/ 114 w 341"/>
                <a:gd name="T3" fmla="*/ 342 h 418"/>
                <a:gd name="T4" fmla="*/ 114 w 341"/>
                <a:gd name="T5" fmla="*/ 342 h 418"/>
                <a:gd name="T6" fmla="*/ 114 w 341"/>
                <a:gd name="T7" fmla="*/ 342 h 418"/>
                <a:gd name="T8" fmla="*/ 265 w 341"/>
                <a:gd name="T9" fmla="*/ 342 h 418"/>
                <a:gd name="T10" fmla="*/ 265 w 341"/>
                <a:gd name="T11" fmla="*/ 114 h 418"/>
                <a:gd name="T12" fmla="*/ 303 w 341"/>
                <a:gd name="T13" fmla="*/ 114 h 418"/>
                <a:gd name="T14" fmla="*/ 303 w 341"/>
                <a:gd name="T15" fmla="*/ 114 h 418"/>
                <a:gd name="T16" fmla="*/ 303 w 341"/>
                <a:gd name="T17" fmla="*/ 380 h 418"/>
                <a:gd name="T18" fmla="*/ 114 w 341"/>
                <a:gd name="T19" fmla="*/ 380 h 418"/>
                <a:gd name="T20" fmla="*/ 114 w 341"/>
                <a:gd name="T21" fmla="*/ 380 h 418"/>
                <a:gd name="T22" fmla="*/ 114 w 341"/>
                <a:gd name="T23" fmla="*/ 380 h 418"/>
                <a:gd name="T24" fmla="*/ 228 w 341"/>
                <a:gd name="T25" fmla="*/ 0 h 418"/>
                <a:gd name="T26" fmla="*/ 76 w 341"/>
                <a:gd name="T27" fmla="*/ 0 h 418"/>
                <a:gd name="T28" fmla="*/ 38 w 341"/>
                <a:gd name="T29" fmla="*/ 38 h 418"/>
                <a:gd name="T30" fmla="*/ 228 w 341"/>
                <a:gd name="T31" fmla="*/ 38 h 418"/>
                <a:gd name="T32" fmla="*/ 228 w 341"/>
                <a:gd name="T33" fmla="*/ 38 h 418"/>
                <a:gd name="T34" fmla="*/ 228 w 341"/>
                <a:gd name="T35" fmla="*/ 304 h 418"/>
                <a:gd name="T36" fmla="*/ 38 w 341"/>
                <a:gd name="T37" fmla="*/ 304 h 418"/>
                <a:gd name="T38" fmla="*/ 38 w 341"/>
                <a:gd name="T39" fmla="*/ 304 h 418"/>
                <a:gd name="T40" fmla="*/ 38 w 341"/>
                <a:gd name="T41" fmla="*/ 38 h 418"/>
                <a:gd name="T42" fmla="*/ 0 w 341"/>
                <a:gd name="T43" fmla="*/ 76 h 418"/>
                <a:gd name="T44" fmla="*/ 0 w 341"/>
                <a:gd name="T45" fmla="*/ 76 h 418"/>
                <a:gd name="T46" fmla="*/ 0 w 341"/>
                <a:gd name="T47" fmla="*/ 342 h 418"/>
                <a:gd name="T48" fmla="*/ 76 w 341"/>
                <a:gd name="T49" fmla="*/ 342 h 418"/>
                <a:gd name="T50" fmla="*/ 76 w 341"/>
                <a:gd name="T51" fmla="*/ 418 h 418"/>
                <a:gd name="T52" fmla="*/ 341 w 341"/>
                <a:gd name="T53" fmla="*/ 418 h 418"/>
                <a:gd name="T54" fmla="*/ 341 w 341"/>
                <a:gd name="T55" fmla="*/ 76 h 418"/>
                <a:gd name="T56" fmla="*/ 265 w 341"/>
                <a:gd name="T57" fmla="*/ 76 h 418"/>
                <a:gd name="T58" fmla="*/ 265 w 341"/>
                <a:gd name="T59" fmla="*/ 0 h 418"/>
                <a:gd name="T60" fmla="*/ 228 w 341"/>
                <a:gd name="T61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1" h="418">
                  <a:moveTo>
                    <a:pt x="114" y="380"/>
                  </a:move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265" y="342"/>
                  </a:lnTo>
                  <a:lnTo>
                    <a:pt x="265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4" y="380"/>
                  </a:lnTo>
                  <a:moveTo>
                    <a:pt x="228" y="0"/>
                  </a:moveTo>
                  <a:lnTo>
                    <a:pt x="76" y="0"/>
                  </a:lnTo>
                  <a:lnTo>
                    <a:pt x="38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04"/>
                  </a:lnTo>
                  <a:lnTo>
                    <a:pt x="38" y="304"/>
                  </a:lnTo>
                  <a:lnTo>
                    <a:pt x="38" y="304"/>
                  </a:lnTo>
                  <a:lnTo>
                    <a:pt x="38" y="3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342"/>
                  </a:lnTo>
                  <a:lnTo>
                    <a:pt x="76" y="342"/>
                  </a:lnTo>
                  <a:lnTo>
                    <a:pt x="76" y="418"/>
                  </a:lnTo>
                  <a:lnTo>
                    <a:pt x="341" y="418"/>
                  </a:lnTo>
                  <a:lnTo>
                    <a:pt x="341" y="76"/>
                  </a:lnTo>
                  <a:lnTo>
                    <a:pt x="265" y="76"/>
                  </a:lnTo>
                  <a:lnTo>
                    <a:pt x="265" y="0"/>
                  </a:lnTo>
                  <a:lnTo>
                    <a:pt x="22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807" name="Group 806"/>
          <p:cNvGrpSpPr/>
          <p:nvPr/>
        </p:nvGrpSpPr>
        <p:grpSpPr bwMode="ltGray">
          <a:xfrm>
            <a:off x="4044148" y="3781519"/>
            <a:ext cx="4891509" cy="1653468"/>
            <a:chOff x="10723563" y="2324101"/>
            <a:chExt cx="676275" cy="228600"/>
          </a:xfrm>
          <a:solidFill>
            <a:schemeClr val="accent4"/>
          </a:solidFill>
        </p:grpSpPr>
        <p:sp>
          <p:nvSpPr>
            <p:cNvPr id="808" name="Freeform 807"/>
            <p:cNvSpPr>
              <a:spLocks/>
            </p:cNvSpPr>
            <p:nvPr/>
          </p:nvSpPr>
          <p:spPr bwMode="ltGray">
            <a:xfrm>
              <a:off x="11215688" y="2324101"/>
              <a:ext cx="184150" cy="173038"/>
            </a:xfrm>
            <a:custGeom>
              <a:avLst/>
              <a:gdLst>
                <a:gd name="T0" fmla="*/ 273 w 329"/>
                <a:gd name="T1" fmla="*/ 0 h 307"/>
                <a:gd name="T2" fmla="*/ 258 w 329"/>
                <a:gd name="T3" fmla="*/ 0 h 307"/>
                <a:gd name="T4" fmla="*/ 179 w 329"/>
                <a:gd name="T5" fmla="*/ 3 h 307"/>
                <a:gd name="T6" fmla="*/ 70 w 329"/>
                <a:gd name="T7" fmla="*/ 12 h 307"/>
                <a:gd name="T8" fmla="*/ 13 w 329"/>
                <a:gd name="T9" fmla="*/ 20 h 307"/>
                <a:gd name="T10" fmla="*/ 2 w 329"/>
                <a:gd name="T11" fmla="*/ 33 h 307"/>
                <a:gd name="T12" fmla="*/ 6 w 329"/>
                <a:gd name="T13" fmla="*/ 45 h 307"/>
                <a:gd name="T14" fmla="*/ 19 w 329"/>
                <a:gd name="T15" fmla="*/ 47 h 307"/>
                <a:gd name="T16" fmla="*/ 71 w 329"/>
                <a:gd name="T17" fmla="*/ 43 h 307"/>
                <a:gd name="T18" fmla="*/ 122 w 329"/>
                <a:gd name="T19" fmla="*/ 38 h 307"/>
                <a:gd name="T20" fmla="*/ 208 w 329"/>
                <a:gd name="T21" fmla="*/ 33 h 307"/>
                <a:gd name="T22" fmla="*/ 266 w 329"/>
                <a:gd name="T23" fmla="*/ 31 h 307"/>
                <a:gd name="T24" fmla="*/ 282 w 329"/>
                <a:gd name="T25" fmla="*/ 30 h 307"/>
                <a:gd name="T26" fmla="*/ 290 w 329"/>
                <a:gd name="T27" fmla="*/ 29 h 307"/>
                <a:gd name="T28" fmla="*/ 292 w 329"/>
                <a:gd name="T29" fmla="*/ 29 h 307"/>
                <a:gd name="T30" fmla="*/ 297 w 329"/>
                <a:gd name="T31" fmla="*/ 35 h 307"/>
                <a:gd name="T32" fmla="*/ 293 w 329"/>
                <a:gd name="T33" fmla="*/ 44 h 307"/>
                <a:gd name="T34" fmla="*/ 290 w 329"/>
                <a:gd name="T35" fmla="*/ 50 h 307"/>
                <a:gd name="T36" fmla="*/ 265 w 329"/>
                <a:gd name="T37" fmla="*/ 103 h 307"/>
                <a:gd name="T38" fmla="*/ 226 w 329"/>
                <a:gd name="T39" fmla="*/ 176 h 307"/>
                <a:gd name="T40" fmla="*/ 190 w 329"/>
                <a:gd name="T41" fmla="*/ 251 h 307"/>
                <a:gd name="T42" fmla="*/ 171 w 329"/>
                <a:gd name="T43" fmla="*/ 300 h 307"/>
                <a:gd name="T44" fmla="*/ 169 w 329"/>
                <a:gd name="T45" fmla="*/ 305 h 307"/>
                <a:gd name="T46" fmla="*/ 174 w 329"/>
                <a:gd name="T47" fmla="*/ 307 h 307"/>
                <a:gd name="T48" fmla="*/ 210 w 329"/>
                <a:gd name="T49" fmla="*/ 239 h 307"/>
                <a:gd name="T50" fmla="*/ 229 w 329"/>
                <a:gd name="T51" fmla="*/ 205 h 307"/>
                <a:gd name="T52" fmla="*/ 266 w 329"/>
                <a:gd name="T53" fmla="*/ 138 h 307"/>
                <a:gd name="T54" fmla="*/ 290 w 329"/>
                <a:gd name="T55" fmla="*/ 101 h 307"/>
                <a:gd name="T56" fmla="*/ 325 w 329"/>
                <a:gd name="T57" fmla="*/ 41 h 307"/>
                <a:gd name="T58" fmla="*/ 329 w 329"/>
                <a:gd name="T59" fmla="*/ 27 h 307"/>
                <a:gd name="T60" fmla="*/ 329 w 329"/>
                <a:gd name="T61" fmla="*/ 22 h 307"/>
                <a:gd name="T62" fmla="*/ 321 w 329"/>
                <a:gd name="T63" fmla="*/ 7 h 307"/>
                <a:gd name="T64" fmla="*/ 317 w 329"/>
                <a:gd name="T65" fmla="*/ 4 h 307"/>
                <a:gd name="T66" fmla="*/ 314 w 329"/>
                <a:gd name="T67" fmla="*/ 3 h 307"/>
                <a:gd name="T68" fmla="*/ 279 w 329"/>
                <a:gd name="T69" fmla="*/ 0 h 307"/>
                <a:gd name="T70" fmla="*/ 275 w 329"/>
                <a:gd name="T71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307">
                  <a:moveTo>
                    <a:pt x="275" y="0"/>
                  </a:moveTo>
                  <a:cubicBezTo>
                    <a:pt x="274" y="0"/>
                    <a:pt x="274" y="0"/>
                    <a:pt x="273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19" y="1"/>
                    <a:pt x="199" y="2"/>
                    <a:pt x="179" y="3"/>
                  </a:cubicBezTo>
                  <a:cubicBezTo>
                    <a:pt x="161" y="4"/>
                    <a:pt x="142" y="5"/>
                    <a:pt x="124" y="6"/>
                  </a:cubicBezTo>
                  <a:cubicBezTo>
                    <a:pt x="106" y="8"/>
                    <a:pt x="88" y="10"/>
                    <a:pt x="70" y="12"/>
                  </a:cubicBezTo>
                  <a:cubicBezTo>
                    <a:pt x="61" y="13"/>
                    <a:pt x="52" y="14"/>
                    <a:pt x="43" y="15"/>
                  </a:cubicBezTo>
                  <a:cubicBezTo>
                    <a:pt x="33" y="16"/>
                    <a:pt x="22" y="17"/>
                    <a:pt x="13" y="20"/>
                  </a:cubicBezTo>
                  <a:cubicBezTo>
                    <a:pt x="10" y="21"/>
                    <a:pt x="7" y="22"/>
                    <a:pt x="5" y="25"/>
                  </a:cubicBezTo>
                  <a:cubicBezTo>
                    <a:pt x="4" y="28"/>
                    <a:pt x="2" y="30"/>
                    <a:pt x="2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2" y="43"/>
                    <a:pt x="4" y="44"/>
                    <a:pt x="6" y="45"/>
                  </a:cubicBezTo>
                  <a:cubicBezTo>
                    <a:pt x="9" y="47"/>
                    <a:pt x="12" y="47"/>
                    <a:pt x="16" y="47"/>
                  </a:cubicBezTo>
                  <a:cubicBezTo>
                    <a:pt x="17" y="47"/>
                    <a:pt x="18" y="47"/>
                    <a:pt x="19" y="47"/>
                  </a:cubicBezTo>
                  <a:cubicBezTo>
                    <a:pt x="30" y="46"/>
                    <a:pt x="42" y="46"/>
                    <a:pt x="53" y="45"/>
                  </a:cubicBezTo>
                  <a:cubicBezTo>
                    <a:pt x="59" y="45"/>
                    <a:pt x="65" y="44"/>
                    <a:pt x="71" y="43"/>
                  </a:cubicBezTo>
                  <a:cubicBezTo>
                    <a:pt x="79" y="42"/>
                    <a:pt x="88" y="41"/>
                    <a:pt x="96" y="40"/>
                  </a:cubicBezTo>
                  <a:cubicBezTo>
                    <a:pt x="105" y="39"/>
                    <a:pt x="114" y="38"/>
                    <a:pt x="122" y="38"/>
                  </a:cubicBezTo>
                  <a:cubicBezTo>
                    <a:pt x="131" y="37"/>
                    <a:pt x="139" y="36"/>
                    <a:pt x="148" y="35"/>
                  </a:cubicBezTo>
                  <a:cubicBezTo>
                    <a:pt x="168" y="34"/>
                    <a:pt x="188" y="34"/>
                    <a:pt x="208" y="33"/>
                  </a:cubicBezTo>
                  <a:cubicBezTo>
                    <a:pt x="221" y="33"/>
                    <a:pt x="234" y="32"/>
                    <a:pt x="247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82" y="30"/>
                    <a:pt x="282" y="30"/>
                    <a:pt x="282" y="30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0" y="29"/>
                    <a:pt x="291" y="29"/>
                    <a:pt x="292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4" y="29"/>
                    <a:pt x="295" y="30"/>
                    <a:pt x="296" y="31"/>
                  </a:cubicBezTo>
                  <a:cubicBezTo>
                    <a:pt x="297" y="32"/>
                    <a:pt x="297" y="34"/>
                    <a:pt x="297" y="35"/>
                  </a:cubicBezTo>
                  <a:cubicBezTo>
                    <a:pt x="296" y="37"/>
                    <a:pt x="296" y="38"/>
                    <a:pt x="295" y="39"/>
                  </a:cubicBezTo>
                  <a:cubicBezTo>
                    <a:pt x="293" y="44"/>
                    <a:pt x="293" y="44"/>
                    <a:pt x="293" y="44"/>
                  </a:cubicBezTo>
                  <a:cubicBezTo>
                    <a:pt x="292" y="47"/>
                    <a:pt x="292" y="47"/>
                    <a:pt x="292" y="47"/>
                  </a:cubicBezTo>
                  <a:cubicBezTo>
                    <a:pt x="290" y="50"/>
                    <a:pt x="290" y="50"/>
                    <a:pt x="290" y="50"/>
                  </a:cubicBezTo>
                  <a:cubicBezTo>
                    <a:pt x="287" y="55"/>
                    <a:pt x="285" y="60"/>
                    <a:pt x="283" y="65"/>
                  </a:cubicBezTo>
                  <a:cubicBezTo>
                    <a:pt x="277" y="77"/>
                    <a:pt x="271" y="90"/>
                    <a:pt x="265" y="103"/>
                  </a:cubicBezTo>
                  <a:cubicBezTo>
                    <a:pt x="259" y="115"/>
                    <a:pt x="251" y="127"/>
                    <a:pt x="244" y="139"/>
                  </a:cubicBezTo>
                  <a:cubicBezTo>
                    <a:pt x="237" y="151"/>
                    <a:pt x="232" y="163"/>
                    <a:pt x="226" y="176"/>
                  </a:cubicBezTo>
                  <a:cubicBezTo>
                    <a:pt x="207" y="213"/>
                    <a:pt x="207" y="213"/>
                    <a:pt x="207" y="213"/>
                  </a:cubicBezTo>
                  <a:cubicBezTo>
                    <a:pt x="201" y="226"/>
                    <a:pt x="195" y="239"/>
                    <a:pt x="190" y="251"/>
                  </a:cubicBezTo>
                  <a:cubicBezTo>
                    <a:pt x="185" y="264"/>
                    <a:pt x="179" y="277"/>
                    <a:pt x="175" y="290"/>
                  </a:cubicBezTo>
                  <a:cubicBezTo>
                    <a:pt x="173" y="293"/>
                    <a:pt x="172" y="296"/>
                    <a:pt x="171" y="300"/>
                  </a:cubicBezTo>
                  <a:cubicBezTo>
                    <a:pt x="170" y="302"/>
                    <a:pt x="170" y="302"/>
                    <a:pt x="170" y="302"/>
                  </a:cubicBezTo>
                  <a:cubicBezTo>
                    <a:pt x="170" y="303"/>
                    <a:pt x="169" y="304"/>
                    <a:pt x="169" y="305"/>
                  </a:cubicBezTo>
                  <a:cubicBezTo>
                    <a:pt x="170" y="305"/>
                    <a:pt x="170" y="306"/>
                    <a:pt x="171" y="306"/>
                  </a:cubicBezTo>
                  <a:cubicBezTo>
                    <a:pt x="172" y="307"/>
                    <a:pt x="173" y="307"/>
                    <a:pt x="174" y="307"/>
                  </a:cubicBezTo>
                  <a:cubicBezTo>
                    <a:pt x="175" y="307"/>
                    <a:pt x="176" y="307"/>
                    <a:pt x="176" y="306"/>
                  </a:cubicBezTo>
                  <a:cubicBezTo>
                    <a:pt x="187" y="284"/>
                    <a:pt x="197" y="261"/>
                    <a:pt x="210" y="239"/>
                  </a:cubicBezTo>
                  <a:cubicBezTo>
                    <a:pt x="213" y="233"/>
                    <a:pt x="216" y="228"/>
                    <a:pt x="219" y="222"/>
                  </a:cubicBezTo>
                  <a:cubicBezTo>
                    <a:pt x="229" y="205"/>
                    <a:pt x="229" y="205"/>
                    <a:pt x="229" y="205"/>
                  </a:cubicBezTo>
                  <a:cubicBezTo>
                    <a:pt x="235" y="194"/>
                    <a:pt x="241" y="183"/>
                    <a:pt x="247" y="171"/>
                  </a:cubicBezTo>
                  <a:cubicBezTo>
                    <a:pt x="253" y="160"/>
                    <a:pt x="260" y="149"/>
                    <a:pt x="266" y="138"/>
                  </a:cubicBezTo>
                  <a:cubicBezTo>
                    <a:pt x="270" y="132"/>
                    <a:pt x="273" y="127"/>
                    <a:pt x="277" y="121"/>
                  </a:cubicBezTo>
                  <a:cubicBezTo>
                    <a:pt x="280" y="116"/>
                    <a:pt x="285" y="108"/>
                    <a:pt x="290" y="101"/>
                  </a:cubicBezTo>
                  <a:cubicBezTo>
                    <a:pt x="296" y="92"/>
                    <a:pt x="301" y="83"/>
                    <a:pt x="305" y="75"/>
                  </a:cubicBezTo>
                  <a:cubicBezTo>
                    <a:pt x="312" y="64"/>
                    <a:pt x="318" y="53"/>
                    <a:pt x="325" y="41"/>
                  </a:cubicBezTo>
                  <a:cubicBezTo>
                    <a:pt x="326" y="38"/>
                    <a:pt x="327" y="35"/>
                    <a:pt x="328" y="32"/>
                  </a:cubicBezTo>
                  <a:cubicBezTo>
                    <a:pt x="328" y="30"/>
                    <a:pt x="328" y="29"/>
                    <a:pt x="329" y="27"/>
                  </a:cubicBezTo>
                  <a:cubicBezTo>
                    <a:pt x="329" y="26"/>
                    <a:pt x="329" y="25"/>
                    <a:pt x="329" y="25"/>
                  </a:cubicBezTo>
                  <a:cubicBezTo>
                    <a:pt x="329" y="24"/>
                    <a:pt x="329" y="23"/>
                    <a:pt x="329" y="22"/>
                  </a:cubicBezTo>
                  <a:cubicBezTo>
                    <a:pt x="328" y="18"/>
                    <a:pt x="326" y="12"/>
                    <a:pt x="322" y="9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20" y="6"/>
                    <a:pt x="320" y="6"/>
                    <a:pt x="320" y="6"/>
                  </a:cubicBezTo>
                  <a:cubicBezTo>
                    <a:pt x="319" y="5"/>
                    <a:pt x="318" y="5"/>
                    <a:pt x="317" y="4"/>
                  </a:cubicBezTo>
                  <a:cubicBezTo>
                    <a:pt x="317" y="4"/>
                    <a:pt x="316" y="3"/>
                    <a:pt x="316" y="3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0" y="3"/>
                    <a:pt x="310" y="3"/>
                    <a:pt x="310" y="3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75" y="0"/>
                    <a:pt x="275" y="0"/>
                    <a:pt x="27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9" name="Freeform 808"/>
            <p:cNvSpPr>
              <a:spLocks/>
            </p:cNvSpPr>
            <p:nvPr/>
          </p:nvSpPr>
          <p:spPr bwMode="ltGray">
            <a:xfrm>
              <a:off x="10723563" y="2376488"/>
              <a:ext cx="592138" cy="176213"/>
            </a:xfrm>
            <a:custGeom>
              <a:avLst/>
              <a:gdLst>
                <a:gd name="T0" fmla="*/ 497 w 1053"/>
                <a:gd name="T1" fmla="*/ 0 h 311"/>
                <a:gd name="T2" fmla="*/ 469 w 1053"/>
                <a:gd name="T3" fmla="*/ 9 h 311"/>
                <a:gd name="T4" fmla="*/ 444 w 1053"/>
                <a:gd name="T5" fmla="*/ 19 h 311"/>
                <a:gd name="T6" fmla="*/ 406 w 1053"/>
                <a:gd name="T7" fmla="*/ 34 h 311"/>
                <a:gd name="T8" fmla="*/ 285 w 1053"/>
                <a:gd name="T9" fmla="*/ 94 h 311"/>
                <a:gd name="T10" fmla="*/ 100 w 1053"/>
                <a:gd name="T11" fmla="*/ 210 h 311"/>
                <a:gd name="T12" fmla="*/ 57 w 1053"/>
                <a:gd name="T13" fmla="*/ 243 h 311"/>
                <a:gd name="T14" fmla="*/ 36 w 1053"/>
                <a:gd name="T15" fmla="*/ 260 h 311"/>
                <a:gd name="T16" fmla="*/ 2 w 1053"/>
                <a:gd name="T17" fmla="*/ 298 h 311"/>
                <a:gd name="T18" fmla="*/ 1 w 1053"/>
                <a:gd name="T19" fmla="*/ 302 h 311"/>
                <a:gd name="T20" fmla="*/ 1 w 1053"/>
                <a:gd name="T21" fmla="*/ 306 h 311"/>
                <a:gd name="T22" fmla="*/ 1 w 1053"/>
                <a:gd name="T23" fmla="*/ 309 h 311"/>
                <a:gd name="T24" fmla="*/ 4 w 1053"/>
                <a:gd name="T25" fmla="*/ 311 h 311"/>
                <a:gd name="T26" fmla="*/ 7 w 1053"/>
                <a:gd name="T27" fmla="*/ 308 h 311"/>
                <a:gd name="T28" fmla="*/ 15 w 1053"/>
                <a:gd name="T29" fmla="*/ 291 h 311"/>
                <a:gd name="T30" fmla="*/ 50 w 1053"/>
                <a:gd name="T31" fmla="*/ 261 h 311"/>
                <a:gd name="T32" fmla="*/ 109 w 1053"/>
                <a:gd name="T33" fmla="*/ 217 h 311"/>
                <a:gd name="T34" fmla="*/ 192 w 1053"/>
                <a:gd name="T35" fmla="*/ 165 h 311"/>
                <a:gd name="T36" fmla="*/ 236 w 1053"/>
                <a:gd name="T37" fmla="*/ 140 h 311"/>
                <a:gd name="T38" fmla="*/ 416 w 1053"/>
                <a:gd name="T39" fmla="*/ 50 h 311"/>
                <a:gd name="T40" fmla="*/ 463 w 1053"/>
                <a:gd name="T41" fmla="*/ 32 h 311"/>
                <a:gd name="T42" fmla="*/ 490 w 1053"/>
                <a:gd name="T43" fmla="*/ 22 h 311"/>
                <a:gd name="T44" fmla="*/ 500 w 1053"/>
                <a:gd name="T45" fmla="*/ 21 h 311"/>
                <a:gd name="T46" fmla="*/ 502 w 1053"/>
                <a:gd name="T47" fmla="*/ 22 h 311"/>
                <a:gd name="T48" fmla="*/ 503 w 1053"/>
                <a:gd name="T49" fmla="*/ 22 h 311"/>
                <a:gd name="T50" fmla="*/ 504 w 1053"/>
                <a:gd name="T51" fmla="*/ 23 h 311"/>
                <a:gd name="T52" fmla="*/ 504 w 1053"/>
                <a:gd name="T53" fmla="*/ 25 h 311"/>
                <a:gd name="T54" fmla="*/ 483 w 1053"/>
                <a:gd name="T55" fmla="*/ 59 h 311"/>
                <a:gd name="T56" fmla="*/ 419 w 1053"/>
                <a:gd name="T57" fmla="*/ 166 h 311"/>
                <a:gd name="T58" fmla="*/ 380 w 1053"/>
                <a:gd name="T59" fmla="*/ 232 h 311"/>
                <a:gd name="T60" fmla="*/ 372 w 1053"/>
                <a:gd name="T61" fmla="*/ 267 h 311"/>
                <a:gd name="T62" fmla="*/ 377 w 1053"/>
                <a:gd name="T63" fmla="*/ 284 h 311"/>
                <a:gd name="T64" fmla="*/ 389 w 1053"/>
                <a:gd name="T65" fmla="*/ 297 h 311"/>
                <a:gd name="T66" fmla="*/ 411 w 1053"/>
                <a:gd name="T67" fmla="*/ 305 h 311"/>
                <a:gd name="T68" fmla="*/ 425 w 1053"/>
                <a:gd name="T69" fmla="*/ 302 h 311"/>
                <a:gd name="T70" fmla="*/ 484 w 1053"/>
                <a:gd name="T71" fmla="*/ 276 h 311"/>
                <a:gd name="T72" fmla="*/ 757 w 1053"/>
                <a:gd name="T73" fmla="*/ 152 h 311"/>
                <a:gd name="T74" fmla="*/ 950 w 1053"/>
                <a:gd name="T75" fmla="*/ 63 h 311"/>
                <a:gd name="T76" fmla="*/ 1041 w 1053"/>
                <a:gd name="T77" fmla="*/ 25 h 311"/>
                <a:gd name="T78" fmla="*/ 1052 w 1053"/>
                <a:gd name="T79" fmla="*/ 10 h 311"/>
                <a:gd name="T80" fmla="*/ 1039 w 1053"/>
                <a:gd name="T81" fmla="*/ 6 h 311"/>
                <a:gd name="T82" fmla="*/ 1004 w 1053"/>
                <a:gd name="T83" fmla="*/ 11 h 311"/>
                <a:gd name="T84" fmla="*/ 875 w 1053"/>
                <a:gd name="T85" fmla="*/ 63 h 311"/>
                <a:gd name="T86" fmla="*/ 751 w 1053"/>
                <a:gd name="T87" fmla="*/ 121 h 311"/>
                <a:gd name="T88" fmla="*/ 547 w 1053"/>
                <a:gd name="T89" fmla="*/ 213 h 311"/>
                <a:gd name="T90" fmla="*/ 432 w 1053"/>
                <a:gd name="T91" fmla="*/ 265 h 311"/>
                <a:gd name="T92" fmla="*/ 415 w 1053"/>
                <a:gd name="T93" fmla="*/ 273 h 311"/>
                <a:gd name="T94" fmla="*/ 412 w 1053"/>
                <a:gd name="T95" fmla="*/ 273 h 311"/>
                <a:gd name="T96" fmla="*/ 405 w 1053"/>
                <a:gd name="T97" fmla="*/ 270 h 311"/>
                <a:gd name="T98" fmla="*/ 402 w 1053"/>
                <a:gd name="T99" fmla="*/ 264 h 311"/>
                <a:gd name="T100" fmla="*/ 402 w 1053"/>
                <a:gd name="T101" fmla="*/ 263 h 311"/>
                <a:gd name="T102" fmla="*/ 402 w 1053"/>
                <a:gd name="T103" fmla="*/ 260 h 311"/>
                <a:gd name="T104" fmla="*/ 414 w 1053"/>
                <a:gd name="T105" fmla="*/ 232 h 311"/>
                <a:gd name="T106" fmla="*/ 448 w 1053"/>
                <a:gd name="T107" fmla="*/ 171 h 311"/>
                <a:gd name="T108" fmla="*/ 524 w 1053"/>
                <a:gd name="T109" fmla="*/ 35 h 311"/>
                <a:gd name="T110" fmla="*/ 527 w 1053"/>
                <a:gd name="T111" fmla="*/ 29 h 311"/>
                <a:gd name="T112" fmla="*/ 526 w 1053"/>
                <a:gd name="T113" fmla="*/ 17 h 311"/>
                <a:gd name="T114" fmla="*/ 518 w 1053"/>
                <a:gd name="T115" fmla="*/ 6 h 311"/>
                <a:gd name="T116" fmla="*/ 514 w 1053"/>
                <a:gd name="T117" fmla="*/ 4 h 311"/>
                <a:gd name="T118" fmla="*/ 508 w 1053"/>
                <a:gd name="T119" fmla="*/ 1 h 311"/>
                <a:gd name="T120" fmla="*/ 500 w 1053"/>
                <a:gd name="T12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311">
                  <a:moveTo>
                    <a:pt x="500" y="0"/>
                  </a:moveTo>
                  <a:cubicBezTo>
                    <a:pt x="499" y="0"/>
                    <a:pt x="498" y="0"/>
                    <a:pt x="497" y="0"/>
                  </a:cubicBezTo>
                  <a:cubicBezTo>
                    <a:pt x="492" y="1"/>
                    <a:pt x="486" y="2"/>
                    <a:pt x="481" y="4"/>
                  </a:cubicBezTo>
                  <a:cubicBezTo>
                    <a:pt x="477" y="5"/>
                    <a:pt x="473" y="7"/>
                    <a:pt x="469" y="9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44" y="19"/>
                    <a:pt x="444" y="19"/>
                    <a:pt x="444" y="19"/>
                  </a:cubicBezTo>
                  <a:cubicBezTo>
                    <a:pt x="439" y="21"/>
                    <a:pt x="435" y="22"/>
                    <a:pt x="431" y="24"/>
                  </a:cubicBezTo>
                  <a:cubicBezTo>
                    <a:pt x="423" y="27"/>
                    <a:pt x="414" y="31"/>
                    <a:pt x="406" y="34"/>
                  </a:cubicBezTo>
                  <a:cubicBezTo>
                    <a:pt x="398" y="38"/>
                    <a:pt x="390" y="41"/>
                    <a:pt x="381" y="45"/>
                  </a:cubicBezTo>
                  <a:cubicBezTo>
                    <a:pt x="348" y="60"/>
                    <a:pt x="317" y="77"/>
                    <a:pt x="285" y="94"/>
                  </a:cubicBezTo>
                  <a:cubicBezTo>
                    <a:pt x="253" y="111"/>
                    <a:pt x="221" y="130"/>
                    <a:pt x="190" y="149"/>
                  </a:cubicBezTo>
                  <a:cubicBezTo>
                    <a:pt x="159" y="168"/>
                    <a:pt x="129" y="188"/>
                    <a:pt x="100" y="210"/>
                  </a:cubicBezTo>
                  <a:cubicBezTo>
                    <a:pt x="93" y="215"/>
                    <a:pt x="86" y="221"/>
                    <a:pt x="78" y="226"/>
                  </a:cubicBezTo>
                  <a:cubicBezTo>
                    <a:pt x="71" y="231"/>
                    <a:pt x="64" y="237"/>
                    <a:pt x="57" y="243"/>
                  </a:cubicBezTo>
                  <a:cubicBezTo>
                    <a:pt x="53" y="245"/>
                    <a:pt x="50" y="248"/>
                    <a:pt x="46" y="251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29" y="265"/>
                    <a:pt x="22" y="271"/>
                    <a:pt x="16" y="278"/>
                  </a:cubicBezTo>
                  <a:cubicBezTo>
                    <a:pt x="10" y="284"/>
                    <a:pt x="5" y="290"/>
                    <a:pt x="2" y="298"/>
                  </a:cubicBezTo>
                  <a:cubicBezTo>
                    <a:pt x="2" y="299"/>
                    <a:pt x="2" y="300"/>
                    <a:pt x="1" y="301"/>
                  </a:cubicBezTo>
                  <a:cubicBezTo>
                    <a:pt x="1" y="302"/>
                    <a:pt x="1" y="302"/>
                    <a:pt x="1" y="302"/>
                  </a:cubicBezTo>
                  <a:cubicBezTo>
                    <a:pt x="1" y="303"/>
                    <a:pt x="1" y="303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1" y="307"/>
                    <a:pt x="0" y="307"/>
                    <a:pt x="0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1" y="310"/>
                    <a:pt x="2" y="310"/>
                    <a:pt x="3" y="311"/>
                  </a:cubicBezTo>
                  <a:cubicBezTo>
                    <a:pt x="3" y="311"/>
                    <a:pt x="4" y="311"/>
                    <a:pt x="4" y="311"/>
                  </a:cubicBezTo>
                  <a:cubicBezTo>
                    <a:pt x="5" y="311"/>
                    <a:pt x="6" y="310"/>
                    <a:pt x="6" y="310"/>
                  </a:cubicBezTo>
                  <a:cubicBezTo>
                    <a:pt x="7" y="309"/>
                    <a:pt x="7" y="309"/>
                    <a:pt x="7" y="308"/>
                  </a:cubicBezTo>
                  <a:cubicBezTo>
                    <a:pt x="7" y="308"/>
                    <a:pt x="8" y="307"/>
                    <a:pt x="8" y="307"/>
                  </a:cubicBezTo>
                  <a:cubicBezTo>
                    <a:pt x="8" y="302"/>
                    <a:pt x="10" y="296"/>
                    <a:pt x="15" y="291"/>
                  </a:cubicBezTo>
                  <a:cubicBezTo>
                    <a:pt x="19" y="286"/>
                    <a:pt x="25" y="281"/>
                    <a:pt x="31" y="276"/>
                  </a:cubicBezTo>
                  <a:cubicBezTo>
                    <a:pt x="37" y="271"/>
                    <a:pt x="43" y="266"/>
                    <a:pt x="50" y="261"/>
                  </a:cubicBezTo>
                  <a:cubicBezTo>
                    <a:pt x="56" y="256"/>
                    <a:pt x="63" y="251"/>
                    <a:pt x="69" y="246"/>
                  </a:cubicBezTo>
                  <a:cubicBezTo>
                    <a:pt x="82" y="236"/>
                    <a:pt x="95" y="227"/>
                    <a:pt x="109" y="217"/>
                  </a:cubicBezTo>
                  <a:cubicBezTo>
                    <a:pt x="122" y="208"/>
                    <a:pt x="136" y="199"/>
                    <a:pt x="150" y="191"/>
                  </a:cubicBezTo>
                  <a:cubicBezTo>
                    <a:pt x="164" y="182"/>
                    <a:pt x="178" y="174"/>
                    <a:pt x="192" y="165"/>
                  </a:cubicBezTo>
                  <a:cubicBezTo>
                    <a:pt x="214" y="152"/>
                    <a:pt x="214" y="152"/>
                    <a:pt x="214" y="152"/>
                  </a:cubicBezTo>
                  <a:cubicBezTo>
                    <a:pt x="221" y="148"/>
                    <a:pt x="228" y="144"/>
                    <a:pt x="236" y="140"/>
                  </a:cubicBezTo>
                  <a:cubicBezTo>
                    <a:pt x="265" y="123"/>
                    <a:pt x="294" y="107"/>
                    <a:pt x="324" y="92"/>
                  </a:cubicBezTo>
                  <a:cubicBezTo>
                    <a:pt x="354" y="78"/>
                    <a:pt x="385" y="63"/>
                    <a:pt x="416" y="50"/>
                  </a:cubicBezTo>
                  <a:cubicBezTo>
                    <a:pt x="424" y="47"/>
                    <a:pt x="432" y="44"/>
                    <a:pt x="439" y="41"/>
                  </a:cubicBezTo>
                  <a:cubicBezTo>
                    <a:pt x="447" y="38"/>
                    <a:pt x="455" y="35"/>
                    <a:pt x="463" y="32"/>
                  </a:cubicBezTo>
                  <a:cubicBezTo>
                    <a:pt x="467" y="30"/>
                    <a:pt x="471" y="29"/>
                    <a:pt x="476" y="27"/>
                  </a:cubicBezTo>
                  <a:cubicBezTo>
                    <a:pt x="481" y="25"/>
                    <a:pt x="485" y="23"/>
                    <a:pt x="490" y="22"/>
                  </a:cubicBezTo>
                  <a:cubicBezTo>
                    <a:pt x="493" y="22"/>
                    <a:pt x="495" y="21"/>
                    <a:pt x="498" y="21"/>
                  </a:cubicBezTo>
                  <a:cubicBezTo>
                    <a:pt x="499" y="21"/>
                    <a:pt x="499" y="21"/>
                    <a:pt x="500" y="21"/>
                  </a:cubicBezTo>
                  <a:cubicBezTo>
                    <a:pt x="501" y="21"/>
                    <a:pt x="501" y="22"/>
                    <a:pt x="502" y="22"/>
                  </a:cubicBezTo>
                  <a:cubicBezTo>
                    <a:pt x="502" y="22"/>
                    <a:pt x="502" y="22"/>
                    <a:pt x="502" y="22"/>
                  </a:cubicBezTo>
                  <a:cubicBezTo>
                    <a:pt x="503" y="22"/>
                    <a:pt x="503" y="22"/>
                    <a:pt x="503" y="22"/>
                  </a:cubicBezTo>
                  <a:cubicBezTo>
                    <a:pt x="503" y="22"/>
                    <a:pt x="503" y="22"/>
                    <a:pt x="503" y="22"/>
                  </a:cubicBezTo>
                  <a:cubicBezTo>
                    <a:pt x="503" y="23"/>
                    <a:pt x="503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4"/>
                    <a:pt x="504" y="25"/>
                    <a:pt x="504" y="25"/>
                  </a:cubicBezTo>
                  <a:cubicBezTo>
                    <a:pt x="500" y="31"/>
                    <a:pt x="497" y="36"/>
                    <a:pt x="494" y="42"/>
                  </a:cubicBezTo>
                  <a:cubicBezTo>
                    <a:pt x="490" y="48"/>
                    <a:pt x="486" y="54"/>
                    <a:pt x="483" y="59"/>
                  </a:cubicBezTo>
                  <a:cubicBezTo>
                    <a:pt x="476" y="71"/>
                    <a:pt x="469" y="83"/>
                    <a:pt x="462" y="94"/>
                  </a:cubicBezTo>
                  <a:cubicBezTo>
                    <a:pt x="449" y="117"/>
                    <a:pt x="435" y="140"/>
                    <a:pt x="419" y="166"/>
                  </a:cubicBezTo>
                  <a:cubicBezTo>
                    <a:pt x="393" y="209"/>
                    <a:pt x="393" y="209"/>
                    <a:pt x="393" y="209"/>
                  </a:cubicBezTo>
                  <a:cubicBezTo>
                    <a:pt x="389" y="216"/>
                    <a:pt x="384" y="223"/>
                    <a:pt x="380" y="232"/>
                  </a:cubicBezTo>
                  <a:cubicBezTo>
                    <a:pt x="378" y="237"/>
                    <a:pt x="375" y="241"/>
                    <a:pt x="374" y="247"/>
                  </a:cubicBezTo>
                  <a:cubicBezTo>
                    <a:pt x="372" y="253"/>
                    <a:pt x="371" y="260"/>
                    <a:pt x="372" y="267"/>
                  </a:cubicBezTo>
                  <a:cubicBezTo>
                    <a:pt x="372" y="271"/>
                    <a:pt x="373" y="275"/>
                    <a:pt x="375" y="278"/>
                  </a:cubicBezTo>
                  <a:cubicBezTo>
                    <a:pt x="376" y="280"/>
                    <a:pt x="377" y="282"/>
                    <a:pt x="377" y="284"/>
                  </a:cubicBezTo>
                  <a:cubicBezTo>
                    <a:pt x="378" y="285"/>
                    <a:pt x="379" y="287"/>
                    <a:pt x="381" y="288"/>
                  </a:cubicBezTo>
                  <a:cubicBezTo>
                    <a:pt x="383" y="292"/>
                    <a:pt x="386" y="295"/>
                    <a:pt x="389" y="297"/>
                  </a:cubicBezTo>
                  <a:cubicBezTo>
                    <a:pt x="393" y="300"/>
                    <a:pt x="397" y="302"/>
                    <a:pt x="400" y="303"/>
                  </a:cubicBezTo>
                  <a:cubicBezTo>
                    <a:pt x="404" y="304"/>
                    <a:pt x="408" y="305"/>
                    <a:pt x="411" y="305"/>
                  </a:cubicBezTo>
                  <a:cubicBezTo>
                    <a:pt x="412" y="305"/>
                    <a:pt x="412" y="305"/>
                    <a:pt x="413" y="305"/>
                  </a:cubicBezTo>
                  <a:cubicBezTo>
                    <a:pt x="417" y="304"/>
                    <a:pt x="421" y="303"/>
                    <a:pt x="425" y="302"/>
                  </a:cubicBezTo>
                  <a:cubicBezTo>
                    <a:pt x="438" y="296"/>
                    <a:pt x="438" y="296"/>
                    <a:pt x="438" y="296"/>
                  </a:cubicBezTo>
                  <a:cubicBezTo>
                    <a:pt x="484" y="276"/>
                    <a:pt x="484" y="276"/>
                    <a:pt x="484" y="276"/>
                  </a:cubicBezTo>
                  <a:cubicBezTo>
                    <a:pt x="532" y="255"/>
                    <a:pt x="580" y="233"/>
                    <a:pt x="628" y="211"/>
                  </a:cubicBezTo>
                  <a:cubicBezTo>
                    <a:pt x="757" y="152"/>
                    <a:pt x="757" y="152"/>
                    <a:pt x="757" y="152"/>
                  </a:cubicBezTo>
                  <a:cubicBezTo>
                    <a:pt x="800" y="132"/>
                    <a:pt x="843" y="112"/>
                    <a:pt x="886" y="92"/>
                  </a:cubicBezTo>
                  <a:cubicBezTo>
                    <a:pt x="950" y="63"/>
                    <a:pt x="950" y="63"/>
                    <a:pt x="950" y="63"/>
                  </a:cubicBezTo>
                  <a:cubicBezTo>
                    <a:pt x="974" y="52"/>
                    <a:pt x="998" y="43"/>
                    <a:pt x="1021" y="34"/>
                  </a:cubicBezTo>
                  <a:cubicBezTo>
                    <a:pt x="1028" y="32"/>
                    <a:pt x="1037" y="30"/>
                    <a:pt x="1041" y="25"/>
                  </a:cubicBezTo>
                  <a:cubicBezTo>
                    <a:pt x="1044" y="23"/>
                    <a:pt x="1047" y="20"/>
                    <a:pt x="1050" y="17"/>
                  </a:cubicBezTo>
                  <a:cubicBezTo>
                    <a:pt x="1051" y="15"/>
                    <a:pt x="1053" y="12"/>
                    <a:pt x="1052" y="10"/>
                  </a:cubicBezTo>
                  <a:cubicBezTo>
                    <a:pt x="1051" y="8"/>
                    <a:pt x="1049" y="7"/>
                    <a:pt x="1047" y="6"/>
                  </a:cubicBezTo>
                  <a:cubicBezTo>
                    <a:pt x="1044" y="6"/>
                    <a:pt x="1041" y="6"/>
                    <a:pt x="1039" y="6"/>
                  </a:cubicBezTo>
                  <a:cubicBezTo>
                    <a:pt x="1038" y="6"/>
                    <a:pt x="1038" y="6"/>
                    <a:pt x="1037" y="6"/>
                  </a:cubicBezTo>
                  <a:cubicBezTo>
                    <a:pt x="1026" y="6"/>
                    <a:pt x="1015" y="8"/>
                    <a:pt x="1004" y="11"/>
                  </a:cubicBezTo>
                  <a:cubicBezTo>
                    <a:pt x="973" y="20"/>
                    <a:pt x="944" y="32"/>
                    <a:pt x="916" y="44"/>
                  </a:cubicBezTo>
                  <a:cubicBezTo>
                    <a:pt x="902" y="50"/>
                    <a:pt x="889" y="57"/>
                    <a:pt x="875" y="63"/>
                  </a:cubicBezTo>
                  <a:cubicBezTo>
                    <a:pt x="813" y="92"/>
                    <a:pt x="813" y="92"/>
                    <a:pt x="813" y="92"/>
                  </a:cubicBezTo>
                  <a:cubicBezTo>
                    <a:pt x="751" y="121"/>
                    <a:pt x="751" y="121"/>
                    <a:pt x="751" y="121"/>
                  </a:cubicBezTo>
                  <a:cubicBezTo>
                    <a:pt x="690" y="149"/>
                    <a:pt x="690" y="149"/>
                    <a:pt x="690" y="149"/>
                  </a:cubicBezTo>
                  <a:cubicBezTo>
                    <a:pt x="643" y="171"/>
                    <a:pt x="595" y="192"/>
                    <a:pt x="547" y="213"/>
                  </a:cubicBezTo>
                  <a:cubicBezTo>
                    <a:pt x="455" y="255"/>
                    <a:pt x="455" y="255"/>
                    <a:pt x="455" y="255"/>
                  </a:cubicBezTo>
                  <a:cubicBezTo>
                    <a:pt x="432" y="265"/>
                    <a:pt x="432" y="265"/>
                    <a:pt x="432" y="265"/>
                  </a:cubicBezTo>
                  <a:cubicBezTo>
                    <a:pt x="420" y="270"/>
                    <a:pt x="420" y="270"/>
                    <a:pt x="420" y="270"/>
                  </a:cubicBezTo>
                  <a:cubicBezTo>
                    <a:pt x="415" y="273"/>
                    <a:pt x="415" y="273"/>
                    <a:pt x="415" y="273"/>
                  </a:cubicBezTo>
                  <a:cubicBezTo>
                    <a:pt x="414" y="273"/>
                    <a:pt x="413" y="273"/>
                    <a:pt x="412" y="273"/>
                  </a:cubicBezTo>
                  <a:cubicBezTo>
                    <a:pt x="412" y="273"/>
                    <a:pt x="412" y="273"/>
                    <a:pt x="412" y="273"/>
                  </a:cubicBezTo>
                  <a:cubicBezTo>
                    <a:pt x="410" y="273"/>
                    <a:pt x="409" y="273"/>
                    <a:pt x="407" y="272"/>
                  </a:cubicBezTo>
                  <a:cubicBezTo>
                    <a:pt x="407" y="272"/>
                    <a:pt x="406" y="271"/>
                    <a:pt x="405" y="270"/>
                  </a:cubicBezTo>
                  <a:cubicBezTo>
                    <a:pt x="405" y="269"/>
                    <a:pt x="404" y="268"/>
                    <a:pt x="403" y="267"/>
                  </a:cubicBezTo>
                  <a:cubicBezTo>
                    <a:pt x="403" y="266"/>
                    <a:pt x="402" y="265"/>
                    <a:pt x="402" y="264"/>
                  </a:cubicBezTo>
                  <a:cubicBezTo>
                    <a:pt x="402" y="264"/>
                    <a:pt x="402" y="264"/>
                    <a:pt x="402" y="264"/>
                  </a:cubicBezTo>
                  <a:cubicBezTo>
                    <a:pt x="402" y="263"/>
                    <a:pt x="402" y="263"/>
                    <a:pt x="402" y="263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2"/>
                    <a:pt x="402" y="261"/>
                    <a:pt x="402" y="260"/>
                  </a:cubicBezTo>
                  <a:cubicBezTo>
                    <a:pt x="402" y="257"/>
                    <a:pt x="403" y="254"/>
                    <a:pt x="404" y="251"/>
                  </a:cubicBezTo>
                  <a:cubicBezTo>
                    <a:pt x="407" y="245"/>
                    <a:pt x="410" y="239"/>
                    <a:pt x="414" y="232"/>
                  </a:cubicBezTo>
                  <a:cubicBezTo>
                    <a:pt x="426" y="212"/>
                    <a:pt x="426" y="212"/>
                    <a:pt x="426" y="212"/>
                  </a:cubicBezTo>
                  <a:cubicBezTo>
                    <a:pt x="433" y="199"/>
                    <a:pt x="441" y="185"/>
                    <a:pt x="448" y="171"/>
                  </a:cubicBezTo>
                  <a:cubicBezTo>
                    <a:pt x="466" y="140"/>
                    <a:pt x="484" y="109"/>
                    <a:pt x="501" y="78"/>
                  </a:cubicBezTo>
                  <a:cubicBezTo>
                    <a:pt x="509" y="64"/>
                    <a:pt x="517" y="49"/>
                    <a:pt x="524" y="35"/>
                  </a:cubicBezTo>
                  <a:cubicBezTo>
                    <a:pt x="525" y="34"/>
                    <a:pt x="526" y="32"/>
                    <a:pt x="526" y="31"/>
                  </a:cubicBezTo>
                  <a:cubicBezTo>
                    <a:pt x="527" y="30"/>
                    <a:pt x="527" y="29"/>
                    <a:pt x="527" y="29"/>
                  </a:cubicBezTo>
                  <a:cubicBezTo>
                    <a:pt x="527" y="28"/>
                    <a:pt x="527" y="27"/>
                    <a:pt x="527" y="26"/>
                  </a:cubicBezTo>
                  <a:cubicBezTo>
                    <a:pt x="528" y="23"/>
                    <a:pt x="527" y="20"/>
                    <a:pt x="526" y="17"/>
                  </a:cubicBezTo>
                  <a:cubicBezTo>
                    <a:pt x="525" y="14"/>
                    <a:pt x="523" y="12"/>
                    <a:pt x="521" y="9"/>
                  </a:cubicBezTo>
                  <a:cubicBezTo>
                    <a:pt x="520" y="8"/>
                    <a:pt x="519" y="7"/>
                    <a:pt x="518" y="6"/>
                  </a:cubicBezTo>
                  <a:cubicBezTo>
                    <a:pt x="517" y="6"/>
                    <a:pt x="517" y="5"/>
                    <a:pt x="516" y="5"/>
                  </a:cubicBezTo>
                  <a:cubicBezTo>
                    <a:pt x="515" y="5"/>
                    <a:pt x="515" y="4"/>
                    <a:pt x="514" y="4"/>
                  </a:cubicBezTo>
                  <a:cubicBezTo>
                    <a:pt x="513" y="3"/>
                    <a:pt x="511" y="2"/>
                    <a:pt x="510" y="2"/>
                  </a:cubicBezTo>
                  <a:cubicBezTo>
                    <a:pt x="508" y="1"/>
                    <a:pt x="508" y="1"/>
                    <a:pt x="508" y="1"/>
                  </a:cubicBezTo>
                  <a:cubicBezTo>
                    <a:pt x="507" y="1"/>
                    <a:pt x="506" y="1"/>
                    <a:pt x="506" y="1"/>
                  </a:cubicBezTo>
                  <a:cubicBezTo>
                    <a:pt x="504" y="0"/>
                    <a:pt x="502" y="0"/>
                    <a:pt x="50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810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1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812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83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4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5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6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7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8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9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0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1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2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3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4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5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6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7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8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9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0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1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2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3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4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5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6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7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8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9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0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1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2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3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4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5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6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7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8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9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0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1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2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3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4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5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6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7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8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9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0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1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2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3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4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5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6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7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8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9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0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1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2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3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4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5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6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7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8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9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0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1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2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3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4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5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6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7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8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9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0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1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2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3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4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5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6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7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8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9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0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1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2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3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4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5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6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7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8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9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0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1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2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3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4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5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6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7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8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9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0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1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2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3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4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5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6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7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8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9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0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1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2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3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4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5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6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7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8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9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0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1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2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3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4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5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6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7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8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9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0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1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2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3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4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5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6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7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8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9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0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1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2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3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4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5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6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7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8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9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0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1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2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3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4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5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6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7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8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9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0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1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2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3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4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5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6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7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8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9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0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1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2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3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4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5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6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7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8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9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0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1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2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3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4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5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6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7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8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9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80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81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82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13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83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4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5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6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7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8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9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0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1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2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3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4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5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6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7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8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9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0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1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2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3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4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5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6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7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8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9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0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1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2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3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4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5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6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7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8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9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0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1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2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3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4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5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6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7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8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9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0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1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2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3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4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5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6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7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8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9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0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1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2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3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4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5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6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7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8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9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0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1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2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3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4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5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6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7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8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9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0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1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2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3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4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5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6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7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8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9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0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1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2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3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4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5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6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7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8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9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0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1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2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3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4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5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6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7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8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9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0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1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2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3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4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5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6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7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8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9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0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1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2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3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4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5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6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7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8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9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0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1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2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3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4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5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6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7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8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9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0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1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2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3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4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5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6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7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8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9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0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1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2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3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4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5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6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7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8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9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0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1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2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3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4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5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6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7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8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9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0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1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2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3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4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5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6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7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8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9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0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1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2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3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4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5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6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7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8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9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0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1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2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3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4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5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6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7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8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9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0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1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2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14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83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4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5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6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7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8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9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0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1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2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3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4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5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6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7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8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9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0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1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2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3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4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5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6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7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8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9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0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1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2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3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4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5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6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7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8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9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0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1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2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3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4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5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6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7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8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9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0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1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2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3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4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5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6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7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8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9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0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1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2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3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4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5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6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7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8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9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0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1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2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3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4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5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6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7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8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9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0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1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2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3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4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5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6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7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8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9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0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1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2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3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4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5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6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7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8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9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0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1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2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3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4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5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6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7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8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9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0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1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2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3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4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5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6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7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8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9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0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1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2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3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4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5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6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7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8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9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0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1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2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3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4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5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6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7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8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9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0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1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2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3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4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5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6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7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8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9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0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1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2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3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4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5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6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7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8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9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0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1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2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3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4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5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6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7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8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9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0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1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2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3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4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5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6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7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8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9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0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1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2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3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4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5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6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7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8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9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0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1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2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3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4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5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6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7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8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9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0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1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2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815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6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7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8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9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0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1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2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3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4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5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6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7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8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9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0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1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2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3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4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5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6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7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8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9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0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1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2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3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4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5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6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7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8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9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0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1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2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3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4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5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6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7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8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9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0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1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2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3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4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5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6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7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8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9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0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1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2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3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4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5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6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7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8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9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0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1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2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3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4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5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6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7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8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9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0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1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2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3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4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5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6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7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8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9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0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1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2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3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4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5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6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7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8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9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0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1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2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3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4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5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6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7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8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9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0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1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2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3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4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5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6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7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8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9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0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1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2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3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4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5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6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7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8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9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0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1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2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3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4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5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6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7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8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9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0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1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2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3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4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5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6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7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8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9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0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1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2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3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4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5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6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7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8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9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0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1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2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3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4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5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6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7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8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9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0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1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2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1583" name="Picture 158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pic>
        <p:nvPicPr>
          <p:cNvPr id="1584" name="Picture 1583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85" name="Group 1584"/>
          <p:cNvGrpSpPr/>
          <p:nvPr userDrawn="1"/>
        </p:nvGrpSpPr>
        <p:grpSpPr bwMode="ltGray">
          <a:xfrm>
            <a:off x="7347037" y="1203769"/>
            <a:ext cx="3635367" cy="4456252"/>
            <a:chOff x="3589338" y="3106738"/>
            <a:chExt cx="541338" cy="663575"/>
          </a:xfrm>
          <a:solidFill>
            <a:schemeClr val="tx2"/>
          </a:solidFill>
        </p:grpSpPr>
        <p:sp>
          <p:nvSpPr>
            <p:cNvPr id="1586" name="Freeform 31"/>
            <p:cNvSpPr>
              <a:spLocks/>
            </p:cNvSpPr>
            <p:nvPr/>
          </p:nvSpPr>
          <p:spPr bwMode="ltGray">
            <a:xfrm>
              <a:off x="3709988" y="346868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7" name="Freeform 32"/>
            <p:cNvSpPr>
              <a:spLocks/>
            </p:cNvSpPr>
            <p:nvPr/>
          </p:nvSpPr>
          <p:spPr bwMode="ltGray">
            <a:xfrm>
              <a:off x="3709988" y="346868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8" name="Freeform 33"/>
            <p:cNvSpPr>
              <a:spLocks/>
            </p:cNvSpPr>
            <p:nvPr/>
          </p:nvSpPr>
          <p:spPr bwMode="ltGray">
            <a:xfrm>
              <a:off x="3709988" y="334803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9" name="Freeform 34"/>
            <p:cNvSpPr>
              <a:spLocks/>
            </p:cNvSpPr>
            <p:nvPr/>
          </p:nvSpPr>
          <p:spPr bwMode="ltGray">
            <a:xfrm>
              <a:off x="3709988" y="3348038"/>
              <a:ext cx="180975" cy="60325"/>
            </a:xfrm>
            <a:custGeom>
              <a:avLst/>
              <a:gdLst>
                <a:gd name="T0" fmla="*/ 114 w 114"/>
                <a:gd name="T1" fmla="*/ 0 h 38"/>
                <a:gd name="T2" fmla="*/ 57 w 114"/>
                <a:gd name="T3" fmla="*/ 0 h 38"/>
                <a:gd name="T4" fmla="*/ 0 w 114"/>
                <a:gd name="T5" fmla="*/ 0 h 38"/>
                <a:gd name="T6" fmla="*/ 0 w 114"/>
                <a:gd name="T7" fmla="*/ 19 h 38"/>
                <a:gd name="T8" fmla="*/ 0 w 114"/>
                <a:gd name="T9" fmla="*/ 38 h 38"/>
                <a:gd name="T10" fmla="*/ 57 w 114"/>
                <a:gd name="T11" fmla="*/ 38 h 38"/>
                <a:gd name="T12" fmla="*/ 114 w 114"/>
                <a:gd name="T13" fmla="*/ 38 h 38"/>
                <a:gd name="T14" fmla="*/ 114 w 114"/>
                <a:gd name="T15" fmla="*/ 19 h 38"/>
                <a:gd name="T16" fmla="*/ 114 w 11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8">
                  <a:moveTo>
                    <a:pt x="114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38"/>
                  </a:lnTo>
                  <a:lnTo>
                    <a:pt x="57" y="38"/>
                  </a:lnTo>
                  <a:lnTo>
                    <a:pt x="114" y="38"/>
                  </a:lnTo>
                  <a:lnTo>
                    <a:pt x="114" y="19"/>
                  </a:lnTo>
                  <a:lnTo>
                    <a:pt x="11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0" name="Freeform 35"/>
            <p:cNvSpPr>
              <a:spLocks noEditPoints="1"/>
            </p:cNvSpPr>
            <p:nvPr/>
          </p:nvSpPr>
          <p:spPr bwMode="ltGray">
            <a:xfrm>
              <a:off x="3589338" y="3106738"/>
              <a:ext cx="541338" cy="663575"/>
            </a:xfrm>
            <a:custGeom>
              <a:avLst/>
              <a:gdLst>
                <a:gd name="T0" fmla="*/ 114 w 341"/>
                <a:gd name="T1" fmla="*/ 380 h 418"/>
                <a:gd name="T2" fmla="*/ 114 w 341"/>
                <a:gd name="T3" fmla="*/ 342 h 418"/>
                <a:gd name="T4" fmla="*/ 114 w 341"/>
                <a:gd name="T5" fmla="*/ 342 h 418"/>
                <a:gd name="T6" fmla="*/ 114 w 341"/>
                <a:gd name="T7" fmla="*/ 342 h 418"/>
                <a:gd name="T8" fmla="*/ 265 w 341"/>
                <a:gd name="T9" fmla="*/ 342 h 418"/>
                <a:gd name="T10" fmla="*/ 265 w 341"/>
                <a:gd name="T11" fmla="*/ 114 h 418"/>
                <a:gd name="T12" fmla="*/ 303 w 341"/>
                <a:gd name="T13" fmla="*/ 114 h 418"/>
                <a:gd name="T14" fmla="*/ 303 w 341"/>
                <a:gd name="T15" fmla="*/ 114 h 418"/>
                <a:gd name="T16" fmla="*/ 303 w 341"/>
                <a:gd name="T17" fmla="*/ 380 h 418"/>
                <a:gd name="T18" fmla="*/ 114 w 341"/>
                <a:gd name="T19" fmla="*/ 380 h 418"/>
                <a:gd name="T20" fmla="*/ 114 w 341"/>
                <a:gd name="T21" fmla="*/ 380 h 418"/>
                <a:gd name="T22" fmla="*/ 114 w 341"/>
                <a:gd name="T23" fmla="*/ 380 h 418"/>
                <a:gd name="T24" fmla="*/ 228 w 341"/>
                <a:gd name="T25" fmla="*/ 0 h 418"/>
                <a:gd name="T26" fmla="*/ 76 w 341"/>
                <a:gd name="T27" fmla="*/ 0 h 418"/>
                <a:gd name="T28" fmla="*/ 38 w 341"/>
                <a:gd name="T29" fmla="*/ 38 h 418"/>
                <a:gd name="T30" fmla="*/ 228 w 341"/>
                <a:gd name="T31" fmla="*/ 38 h 418"/>
                <a:gd name="T32" fmla="*/ 228 w 341"/>
                <a:gd name="T33" fmla="*/ 38 h 418"/>
                <a:gd name="T34" fmla="*/ 228 w 341"/>
                <a:gd name="T35" fmla="*/ 304 h 418"/>
                <a:gd name="T36" fmla="*/ 38 w 341"/>
                <a:gd name="T37" fmla="*/ 304 h 418"/>
                <a:gd name="T38" fmla="*/ 38 w 341"/>
                <a:gd name="T39" fmla="*/ 304 h 418"/>
                <a:gd name="T40" fmla="*/ 38 w 341"/>
                <a:gd name="T41" fmla="*/ 38 h 418"/>
                <a:gd name="T42" fmla="*/ 0 w 341"/>
                <a:gd name="T43" fmla="*/ 76 h 418"/>
                <a:gd name="T44" fmla="*/ 0 w 341"/>
                <a:gd name="T45" fmla="*/ 76 h 418"/>
                <a:gd name="T46" fmla="*/ 0 w 341"/>
                <a:gd name="T47" fmla="*/ 342 h 418"/>
                <a:gd name="T48" fmla="*/ 76 w 341"/>
                <a:gd name="T49" fmla="*/ 342 h 418"/>
                <a:gd name="T50" fmla="*/ 76 w 341"/>
                <a:gd name="T51" fmla="*/ 418 h 418"/>
                <a:gd name="T52" fmla="*/ 341 w 341"/>
                <a:gd name="T53" fmla="*/ 418 h 418"/>
                <a:gd name="T54" fmla="*/ 341 w 341"/>
                <a:gd name="T55" fmla="*/ 76 h 418"/>
                <a:gd name="T56" fmla="*/ 265 w 341"/>
                <a:gd name="T57" fmla="*/ 76 h 418"/>
                <a:gd name="T58" fmla="*/ 265 w 341"/>
                <a:gd name="T59" fmla="*/ 0 h 418"/>
                <a:gd name="T60" fmla="*/ 228 w 341"/>
                <a:gd name="T61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1" h="418">
                  <a:moveTo>
                    <a:pt x="114" y="380"/>
                  </a:move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265" y="342"/>
                  </a:lnTo>
                  <a:lnTo>
                    <a:pt x="265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4" y="380"/>
                  </a:lnTo>
                  <a:close/>
                  <a:moveTo>
                    <a:pt x="228" y="0"/>
                  </a:moveTo>
                  <a:lnTo>
                    <a:pt x="76" y="0"/>
                  </a:lnTo>
                  <a:lnTo>
                    <a:pt x="38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04"/>
                  </a:lnTo>
                  <a:lnTo>
                    <a:pt x="38" y="304"/>
                  </a:lnTo>
                  <a:lnTo>
                    <a:pt x="38" y="304"/>
                  </a:lnTo>
                  <a:lnTo>
                    <a:pt x="38" y="3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342"/>
                  </a:lnTo>
                  <a:lnTo>
                    <a:pt x="76" y="342"/>
                  </a:lnTo>
                  <a:lnTo>
                    <a:pt x="76" y="418"/>
                  </a:lnTo>
                  <a:lnTo>
                    <a:pt x="341" y="418"/>
                  </a:lnTo>
                  <a:lnTo>
                    <a:pt x="341" y="76"/>
                  </a:lnTo>
                  <a:lnTo>
                    <a:pt x="265" y="76"/>
                  </a:lnTo>
                  <a:lnTo>
                    <a:pt x="265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1" name="Freeform 36"/>
            <p:cNvSpPr>
              <a:spLocks noEditPoints="1"/>
            </p:cNvSpPr>
            <p:nvPr/>
          </p:nvSpPr>
          <p:spPr bwMode="ltGray">
            <a:xfrm>
              <a:off x="3589338" y="3106738"/>
              <a:ext cx="541338" cy="663575"/>
            </a:xfrm>
            <a:custGeom>
              <a:avLst/>
              <a:gdLst>
                <a:gd name="T0" fmla="*/ 114 w 341"/>
                <a:gd name="T1" fmla="*/ 380 h 418"/>
                <a:gd name="T2" fmla="*/ 114 w 341"/>
                <a:gd name="T3" fmla="*/ 342 h 418"/>
                <a:gd name="T4" fmla="*/ 114 w 341"/>
                <a:gd name="T5" fmla="*/ 342 h 418"/>
                <a:gd name="T6" fmla="*/ 114 w 341"/>
                <a:gd name="T7" fmla="*/ 342 h 418"/>
                <a:gd name="T8" fmla="*/ 265 w 341"/>
                <a:gd name="T9" fmla="*/ 342 h 418"/>
                <a:gd name="T10" fmla="*/ 265 w 341"/>
                <a:gd name="T11" fmla="*/ 114 h 418"/>
                <a:gd name="T12" fmla="*/ 303 w 341"/>
                <a:gd name="T13" fmla="*/ 114 h 418"/>
                <a:gd name="T14" fmla="*/ 303 w 341"/>
                <a:gd name="T15" fmla="*/ 114 h 418"/>
                <a:gd name="T16" fmla="*/ 303 w 341"/>
                <a:gd name="T17" fmla="*/ 380 h 418"/>
                <a:gd name="T18" fmla="*/ 114 w 341"/>
                <a:gd name="T19" fmla="*/ 380 h 418"/>
                <a:gd name="T20" fmla="*/ 114 w 341"/>
                <a:gd name="T21" fmla="*/ 380 h 418"/>
                <a:gd name="T22" fmla="*/ 114 w 341"/>
                <a:gd name="T23" fmla="*/ 380 h 418"/>
                <a:gd name="T24" fmla="*/ 228 w 341"/>
                <a:gd name="T25" fmla="*/ 0 h 418"/>
                <a:gd name="T26" fmla="*/ 76 w 341"/>
                <a:gd name="T27" fmla="*/ 0 h 418"/>
                <a:gd name="T28" fmla="*/ 38 w 341"/>
                <a:gd name="T29" fmla="*/ 38 h 418"/>
                <a:gd name="T30" fmla="*/ 228 w 341"/>
                <a:gd name="T31" fmla="*/ 38 h 418"/>
                <a:gd name="T32" fmla="*/ 228 w 341"/>
                <a:gd name="T33" fmla="*/ 38 h 418"/>
                <a:gd name="T34" fmla="*/ 228 w 341"/>
                <a:gd name="T35" fmla="*/ 304 h 418"/>
                <a:gd name="T36" fmla="*/ 38 w 341"/>
                <a:gd name="T37" fmla="*/ 304 h 418"/>
                <a:gd name="T38" fmla="*/ 38 w 341"/>
                <a:gd name="T39" fmla="*/ 304 h 418"/>
                <a:gd name="T40" fmla="*/ 38 w 341"/>
                <a:gd name="T41" fmla="*/ 38 h 418"/>
                <a:gd name="T42" fmla="*/ 0 w 341"/>
                <a:gd name="T43" fmla="*/ 76 h 418"/>
                <a:gd name="T44" fmla="*/ 0 w 341"/>
                <a:gd name="T45" fmla="*/ 76 h 418"/>
                <a:gd name="T46" fmla="*/ 0 w 341"/>
                <a:gd name="T47" fmla="*/ 342 h 418"/>
                <a:gd name="T48" fmla="*/ 76 w 341"/>
                <a:gd name="T49" fmla="*/ 342 h 418"/>
                <a:gd name="T50" fmla="*/ 76 w 341"/>
                <a:gd name="T51" fmla="*/ 418 h 418"/>
                <a:gd name="T52" fmla="*/ 341 w 341"/>
                <a:gd name="T53" fmla="*/ 418 h 418"/>
                <a:gd name="T54" fmla="*/ 341 w 341"/>
                <a:gd name="T55" fmla="*/ 76 h 418"/>
                <a:gd name="T56" fmla="*/ 265 w 341"/>
                <a:gd name="T57" fmla="*/ 76 h 418"/>
                <a:gd name="T58" fmla="*/ 265 w 341"/>
                <a:gd name="T59" fmla="*/ 0 h 418"/>
                <a:gd name="T60" fmla="*/ 228 w 341"/>
                <a:gd name="T61" fmla="*/ 0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1" h="418">
                  <a:moveTo>
                    <a:pt x="114" y="380"/>
                  </a:moveTo>
                  <a:lnTo>
                    <a:pt x="114" y="342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265" y="342"/>
                  </a:lnTo>
                  <a:lnTo>
                    <a:pt x="265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380"/>
                  </a:lnTo>
                  <a:lnTo>
                    <a:pt x="114" y="380"/>
                  </a:lnTo>
                  <a:lnTo>
                    <a:pt x="114" y="380"/>
                  </a:lnTo>
                  <a:lnTo>
                    <a:pt x="114" y="380"/>
                  </a:lnTo>
                  <a:moveTo>
                    <a:pt x="228" y="0"/>
                  </a:moveTo>
                  <a:lnTo>
                    <a:pt x="76" y="0"/>
                  </a:lnTo>
                  <a:lnTo>
                    <a:pt x="38" y="38"/>
                  </a:lnTo>
                  <a:lnTo>
                    <a:pt x="228" y="38"/>
                  </a:lnTo>
                  <a:lnTo>
                    <a:pt x="228" y="38"/>
                  </a:lnTo>
                  <a:lnTo>
                    <a:pt x="228" y="304"/>
                  </a:lnTo>
                  <a:lnTo>
                    <a:pt x="38" y="304"/>
                  </a:lnTo>
                  <a:lnTo>
                    <a:pt x="38" y="304"/>
                  </a:lnTo>
                  <a:lnTo>
                    <a:pt x="38" y="3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342"/>
                  </a:lnTo>
                  <a:lnTo>
                    <a:pt x="76" y="342"/>
                  </a:lnTo>
                  <a:lnTo>
                    <a:pt x="76" y="418"/>
                  </a:lnTo>
                  <a:lnTo>
                    <a:pt x="341" y="418"/>
                  </a:lnTo>
                  <a:lnTo>
                    <a:pt x="341" y="76"/>
                  </a:lnTo>
                  <a:lnTo>
                    <a:pt x="265" y="76"/>
                  </a:lnTo>
                  <a:lnTo>
                    <a:pt x="265" y="0"/>
                  </a:lnTo>
                  <a:lnTo>
                    <a:pt x="22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1592" name="Group 1591"/>
          <p:cNvGrpSpPr/>
          <p:nvPr userDrawn="1"/>
        </p:nvGrpSpPr>
        <p:grpSpPr bwMode="ltGray">
          <a:xfrm>
            <a:off x="4044148" y="3781519"/>
            <a:ext cx="4891509" cy="1653468"/>
            <a:chOff x="10723563" y="2324101"/>
            <a:chExt cx="676275" cy="228600"/>
          </a:xfrm>
          <a:solidFill>
            <a:schemeClr val="accent4"/>
          </a:solidFill>
        </p:grpSpPr>
        <p:sp>
          <p:nvSpPr>
            <p:cNvPr id="1593" name="Freeform 1592"/>
            <p:cNvSpPr>
              <a:spLocks/>
            </p:cNvSpPr>
            <p:nvPr/>
          </p:nvSpPr>
          <p:spPr bwMode="ltGray">
            <a:xfrm>
              <a:off x="11215688" y="2324101"/>
              <a:ext cx="184150" cy="173038"/>
            </a:xfrm>
            <a:custGeom>
              <a:avLst/>
              <a:gdLst>
                <a:gd name="T0" fmla="*/ 273 w 329"/>
                <a:gd name="T1" fmla="*/ 0 h 307"/>
                <a:gd name="T2" fmla="*/ 258 w 329"/>
                <a:gd name="T3" fmla="*/ 0 h 307"/>
                <a:gd name="T4" fmla="*/ 179 w 329"/>
                <a:gd name="T5" fmla="*/ 3 h 307"/>
                <a:gd name="T6" fmla="*/ 70 w 329"/>
                <a:gd name="T7" fmla="*/ 12 h 307"/>
                <a:gd name="T8" fmla="*/ 13 w 329"/>
                <a:gd name="T9" fmla="*/ 20 h 307"/>
                <a:gd name="T10" fmla="*/ 2 w 329"/>
                <a:gd name="T11" fmla="*/ 33 h 307"/>
                <a:gd name="T12" fmla="*/ 6 w 329"/>
                <a:gd name="T13" fmla="*/ 45 h 307"/>
                <a:gd name="T14" fmla="*/ 19 w 329"/>
                <a:gd name="T15" fmla="*/ 47 h 307"/>
                <a:gd name="T16" fmla="*/ 71 w 329"/>
                <a:gd name="T17" fmla="*/ 43 h 307"/>
                <a:gd name="T18" fmla="*/ 122 w 329"/>
                <a:gd name="T19" fmla="*/ 38 h 307"/>
                <a:gd name="T20" fmla="*/ 208 w 329"/>
                <a:gd name="T21" fmla="*/ 33 h 307"/>
                <a:gd name="T22" fmla="*/ 266 w 329"/>
                <a:gd name="T23" fmla="*/ 31 h 307"/>
                <a:gd name="T24" fmla="*/ 282 w 329"/>
                <a:gd name="T25" fmla="*/ 30 h 307"/>
                <a:gd name="T26" fmla="*/ 290 w 329"/>
                <a:gd name="T27" fmla="*/ 29 h 307"/>
                <a:gd name="T28" fmla="*/ 292 w 329"/>
                <a:gd name="T29" fmla="*/ 29 h 307"/>
                <a:gd name="T30" fmla="*/ 297 w 329"/>
                <a:gd name="T31" fmla="*/ 35 h 307"/>
                <a:gd name="T32" fmla="*/ 293 w 329"/>
                <a:gd name="T33" fmla="*/ 44 h 307"/>
                <a:gd name="T34" fmla="*/ 290 w 329"/>
                <a:gd name="T35" fmla="*/ 50 h 307"/>
                <a:gd name="T36" fmla="*/ 265 w 329"/>
                <a:gd name="T37" fmla="*/ 103 h 307"/>
                <a:gd name="T38" fmla="*/ 226 w 329"/>
                <a:gd name="T39" fmla="*/ 176 h 307"/>
                <a:gd name="T40" fmla="*/ 190 w 329"/>
                <a:gd name="T41" fmla="*/ 251 h 307"/>
                <a:gd name="T42" fmla="*/ 171 w 329"/>
                <a:gd name="T43" fmla="*/ 300 h 307"/>
                <a:gd name="T44" fmla="*/ 169 w 329"/>
                <a:gd name="T45" fmla="*/ 305 h 307"/>
                <a:gd name="T46" fmla="*/ 174 w 329"/>
                <a:gd name="T47" fmla="*/ 307 h 307"/>
                <a:gd name="T48" fmla="*/ 210 w 329"/>
                <a:gd name="T49" fmla="*/ 239 h 307"/>
                <a:gd name="T50" fmla="*/ 229 w 329"/>
                <a:gd name="T51" fmla="*/ 205 h 307"/>
                <a:gd name="T52" fmla="*/ 266 w 329"/>
                <a:gd name="T53" fmla="*/ 138 h 307"/>
                <a:gd name="T54" fmla="*/ 290 w 329"/>
                <a:gd name="T55" fmla="*/ 101 h 307"/>
                <a:gd name="T56" fmla="*/ 325 w 329"/>
                <a:gd name="T57" fmla="*/ 41 h 307"/>
                <a:gd name="T58" fmla="*/ 329 w 329"/>
                <a:gd name="T59" fmla="*/ 27 h 307"/>
                <a:gd name="T60" fmla="*/ 329 w 329"/>
                <a:gd name="T61" fmla="*/ 22 h 307"/>
                <a:gd name="T62" fmla="*/ 321 w 329"/>
                <a:gd name="T63" fmla="*/ 7 h 307"/>
                <a:gd name="T64" fmla="*/ 317 w 329"/>
                <a:gd name="T65" fmla="*/ 4 h 307"/>
                <a:gd name="T66" fmla="*/ 314 w 329"/>
                <a:gd name="T67" fmla="*/ 3 h 307"/>
                <a:gd name="T68" fmla="*/ 279 w 329"/>
                <a:gd name="T69" fmla="*/ 0 h 307"/>
                <a:gd name="T70" fmla="*/ 275 w 329"/>
                <a:gd name="T71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307">
                  <a:moveTo>
                    <a:pt x="275" y="0"/>
                  </a:moveTo>
                  <a:cubicBezTo>
                    <a:pt x="274" y="0"/>
                    <a:pt x="274" y="0"/>
                    <a:pt x="273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219" y="1"/>
                    <a:pt x="199" y="2"/>
                    <a:pt x="179" y="3"/>
                  </a:cubicBezTo>
                  <a:cubicBezTo>
                    <a:pt x="161" y="4"/>
                    <a:pt x="142" y="5"/>
                    <a:pt x="124" y="6"/>
                  </a:cubicBezTo>
                  <a:cubicBezTo>
                    <a:pt x="106" y="8"/>
                    <a:pt x="88" y="10"/>
                    <a:pt x="70" y="12"/>
                  </a:cubicBezTo>
                  <a:cubicBezTo>
                    <a:pt x="61" y="13"/>
                    <a:pt x="52" y="14"/>
                    <a:pt x="43" y="15"/>
                  </a:cubicBezTo>
                  <a:cubicBezTo>
                    <a:pt x="33" y="16"/>
                    <a:pt x="22" y="17"/>
                    <a:pt x="13" y="20"/>
                  </a:cubicBezTo>
                  <a:cubicBezTo>
                    <a:pt x="10" y="21"/>
                    <a:pt x="7" y="22"/>
                    <a:pt x="5" y="25"/>
                  </a:cubicBezTo>
                  <a:cubicBezTo>
                    <a:pt x="4" y="28"/>
                    <a:pt x="2" y="30"/>
                    <a:pt x="2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2" y="43"/>
                    <a:pt x="4" y="44"/>
                    <a:pt x="6" y="45"/>
                  </a:cubicBezTo>
                  <a:cubicBezTo>
                    <a:pt x="9" y="47"/>
                    <a:pt x="12" y="47"/>
                    <a:pt x="16" y="47"/>
                  </a:cubicBezTo>
                  <a:cubicBezTo>
                    <a:pt x="17" y="47"/>
                    <a:pt x="18" y="47"/>
                    <a:pt x="19" y="47"/>
                  </a:cubicBezTo>
                  <a:cubicBezTo>
                    <a:pt x="30" y="46"/>
                    <a:pt x="42" y="46"/>
                    <a:pt x="53" y="45"/>
                  </a:cubicBezTo>
                  <a:cubicBezTo>
                    <a:pt x="59" y="45"/>
                    <a:pt x="65" y="44"/>
                    <a:pt x="71" y="43"/>
                  </a:cubicBezTo>
                  <a:cubicBezTo>
                    <a:pt x="79" y="42"/>
                    <a:pt x="88" y="41"/>
                    <a:pt x="96" y="40"/>
                  </a:cubicBezTo>
                  <a:cubicBezTo>
                    <a:pt x="105" y="39"/>
                    <a:pt x="114" y="38"/>
                    <a:pt x="122" y="38"/>
                  </a:cubicBezTo>
                  <a:cubicBezTo>
                    <a:pt x="131" y="37"/>
                    <a:pt x="139" y="36"/>
                    <a:pt x="148" y="35"/>
                  </a:cubicBezTo>
                  <a:cubicBezTo>
                    <a:pt x="168" y="34"/>
                    <a:pt x="188" y="34"/>
                    <a:pt x="208" y="33"/>
                  </a:cubicBezTo>
                  <a:cubicBezTo>
                    <a:pt x="221" y="33"/>
                    <a:pt x="234" y="32"/>
                    <a:pt x="247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82" y="30"/>
                    <a:pt x="282" y="30"/>
                    <a:pt x="282" y="30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0" y="29"/>
                    <a:pt x="291" y="29"/>
                    <a:pt x="292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4" y="29"/>
                    <a:pt x="295" y="30"/>
                    <a:pt x="296" y="31"/>
                  </a:cubicBezTo>
                  <a:cubicBezTo>
                    <a:pt x="297" y="32"/>
                    <a:pt x="297" y="34"/>
                    <a:pt x="297" y="35"/>
                  </a:cubicBezTo>
                  <a:cubicBezTo>
                    <a:pt x="296" y="37"/>
                    <a:pt x="296" y="38"/>
                    <a:pt x="295" y="39"/>
                  </a:cubicBezTo>
                  <a:cubicBezTo>
                    <a:pt x="293" y="44"/>
                    <a:pt x="293" y="44"/>
                    <a:pt x="293" y="44"/>
                  </a:cubicBezTo>
                  <a:cubicBezTo>
                    <a:pt x="292" y="47"/>
                    <a:pt x="292" y="47"/>
                    <a:pt x="292" y="47"/>
                  </a:cubicBezTo>
                  <a:cubicBezTo>
                    <a:pt x="290" y="50"/>
                    <a:pt x="290" y="50"/>
                    <a:pt x="290" y="50"/>
                  </a:cubicBezTo>
                  <a:cubicBezTo>
                    <a:pt x="287" y="55"/>
                    <a:pt x="285" y="60"/>
                    <a:pt x="283" y="65"/>
                  </a:cubicBezTo>
                  <a:cubicBezTo>
                    <a:pt x="277" y="77"/>
                    <a:pt x="271" y="90"/>
                    <a:pt x="265" y="103"/>
                  </a:cubicBezTo>
                  <a:cubicBezTo>
                    <a:pt x="259" y="115"/>
                    <a:pt x="251" y="127"/>
                    <a:pt x="244" y="139"/>
                  </a:cubicBezTo>
                  <a:cubicBezTo>
                    <a:pt x="237" y="151"/>
                    <a:pt x="232" y="163"/>
                    <a:pt x="226" y="176"/>
                  </a:cubicBezTo>
                  <a:cubicBezTo>
                    <a:pt x="207" y="213"/>
                    <a:pt x="207" y="213"/>
                    <a:pt x="207" y="213"/>
                  </a:cubicBezTo>
                  <a:cubicBezTo>
                    <a:pt x="201" y="226"/>
                    <a:pt x="195" y="239"/>
                    <a:pt x="190" y="251"/>
                  </a:cubicBezTo>
                  <a:cubicBezTo>
                    <a:pt x="185" y="264"/>
                    <a:pt x="179" y="277"/>
                    <a:pt x="175" y="290"/>
                  </a:cubicBezTo>
                  <a:cubicBezTo>
                    <a:pt x="173" y="293"/>
                    <a:pt x="172" y="296"/>
                    <a:pt x="171" y="300"/>
                  </a:cubicBezTo>
                  <a:cubicBezTo>
                    <a:pt x="170" y="302"/>
                    <a:pt x="170" y="302"/>
                    <a:pt x="170" y="302"/>
                  </a:cubicBezTo>
                  <a:cubicBezTo>
                    <a:pt x="170" y="303"/>
                    <a:pt x="169" y="304"/>
                    <a:pt x="169" y="305"/>
                  </a:cubicBezTo>
                  <a:cubicBezTo>
                    <a:pt x="170" y="305"/>
                    <a:pt x="170" y="306"/>
                    <a:pt x="171" y="306"/>
                  </a:cubicBezTo>
                  <a:cubicBezTo>
                    <a:pt x="172" y="307"/>
                    <a:pt x="173" y="307"/>
                    <a:pt x="174" y="307"/>
                  </a:cubicBezTo>
                  <a:cubicBezTo>
                    <a:pt x="175" y="307"/>
                    <a:pt x="176" y="307"/>
                    <a:pt x="176" y="306"/>
                  </a:cubicBezTo>
                  <a:cubicBezTo>
                    <a:pt x="187" y="284"/>
                    <a:pt x="197" y="261"/>
                    <a:pt x="210" y="239"/>
                  </a:cubicBezTo>
                  <a:cubicBezTo>
                    <a:pt x="213" y="233"/>
                    <a:pt x="216" y="228"/>
                    <a:pt x="219" y="222"/>
                  </a:cubicBezTo>
                  <a:cubicBezTo>
                    <a:pt x="229" y="205"/>
                    <a:pt x="229" y="205"/>
                    <a:pt x="229" y="205"/>
                  </a:cubicBezTo>
                  <a:cubicBezTo>
                    <a:pt x="235" y="194"/>
                    <a:pt x="241" y="183"/>
                    <a:pt x="247" y="171"/>
                  </a:cubicBezTo>
                  <a:cubicBezTo>
                    <a:pt x="253" y="160"/>
                    <a:pt x="260" y="149"/>
                    <a:pt x="266" y="138"/>
                  </a:cubicBezTo>
                  <a:cubicBezTo>
                    <a:pt x="270" y="132"/>
                    <a:pt x="273" y="127"/>
                    <a:pt x="277" y="121"/>
                  </a:cubicBezTo>
                  <a:cubicBezTo>
                    <a:pt x="280" y="116"/>
                    <a:pt x="285" y="108"/>
                    <a:pt x="290" y="101"/>
                  </a:cubicBezTo>
                  <a:cubicBezTo>
                    <a:pt x="296" y="92"/>
                    <a:pt x="301" y="83"/>
                    <a:pt x="305" y="75"/>
                  </a:cubicBezTo>
                  <a:cubicBezTo>
                    <a:pt x="312" y="64"/>
                    <a:pt x="318" y="53"/>
                    <a:pt x="325" y="41"/>
                  </a:cubicBezTo>
                  <a:cubicBezTo>
                    <a:pt x="326" y="38"/>
                    <a:pt x="327" y="35"/>
                    <a:pt x="328" y="32"/>
                  </a:cubicBezTo>
                  <a:cubicBezTo>
                    <a:pt x="328" y="30"/>
                    <a:pt x="328" y="29"/>
                    <a:pt x="329" y="27"/>
                  </a:cubicBezTo>
                  <a:cubicBezTo>
                    <a:pt x="329" y="26"/>
                    <a:pt x="329" y="25"/>
                    <a:pt x="329" y="25"/>
                  </a:cubicBezTo>
                  <a:cubicBezTo>
                    <a:pt x="329" y="24"/>
                    <a:pt x="329" y="23"/>
                    <a:pt x="329" y="22"/>
                  </a:cubicBezTo>
                  <a:cubicBezTo>
                    <a:pt x="328" y="18"/>
                    <a:pt x="326" y="12"/>
                    <a:pt x="322" y="9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20" y="6"/>
                    <a:pt x="320" y="6"/>
                    <a:pt x="320" y="6"/>
                  </a:cubicBezTo>
                  <a:cubicBezTo>
                    <a:pt x="319" y="5"/>
                    <a:pt x="318" y="5"/>
                    <a:pt x="317" y="4"/>
                  </a:cubicBezTo>
                  <a:cubicBezTo>
                    <a:pt x="317" y="4"/>
                    <a:pt x="316" y="3"/>
                    <a:pt x="316" y="3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0" y="3"/>
                    <a:pt x="310" y="3"/>
                    <a:pt x="310" y="3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75" y="0"/>
                    <a:pt x="275" y="0"/>
                    <a:pt x="27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4" name="Freeform 1593"/>
            <p:cNvSpPr>
              <a:spLocks/>
            </p:cNvSpPr>
            <p:nvPr/>
          </p:nvSpPr>
          <p:spPr bwMode="ltGray">
            <a:xfrm>
              <a:off x="10723563" y="2376488"/>
              <a:ext cx="592138" cy="176213"/>
            </a:xfrm>
            <a:custGeom>
              <a:avLst/>
              <a:gdLst>
                <a:gd name="T0" fmla="*/ 497 w 1053"/>
                <a:gd name="T1" fmla="*/ 0 h 311"/>
                <a:gd name="T2" fmla="*/ 469 w 1053"/>
                <a:gd name="T3" fmla="*/ 9 h 311"/>
                <a:gd name="T4" fmla="*/ 444 w 1053"/>
                <a:gd name="T5" fmla="*/ 19 h 311"/>
                <a:gd name="T6" fmla="*/ 406 w 1053"/>
                <a:gd name="T7" fmla="*/ 34 h 311"/>
                <a:gd name="T8" fmla="*/ 285 w 1053"/>
                <a:gd name="T9" fmla="*/ 94 h 311"/>
                <a:gd name="T10" fmla="*/ 100 w 1053"/>
                <a:gd name="T11" fmla="*/ 210 h 311"/>
                <a:gd name="T12" fmla="*/ 57 w 1053"/>
                <a:gd name="T13" fmla="*/ 243 h 311"/>
                <a:gd name="T14" fmla="*/ 36 w 1053"/>
                <a:gd name="T15" fmla="*/ 260 h 311"/>
                <a:gd name="T16" fmla="*/ 2 w 1053"/>
                <a:gd name="T17" fmla="*/ 298 h 311"/>
                <a:gd name="T18" fmla="*/ 1 w 1053"/>
                <a:gd name="T19" fmla="*/ 302 h 311"/>
                <a:gd name="T20" fmla="*/ 1 w 1053"/>
                <a:gd name="T21" fmla="*/ 306 h 311"/>
                <a:gd name="T22" fmla="*/ 1 w 1053"/>
                <a:gd name="T23" fmla="*/ 309 h 311"/>
                <a:gd name="T24" fmla="*/ 4 w 1053"/>
                <a:gd name="T25" fmla="*/ 311 h 311"/>
                <a:gd name="T26" fmla="*/ 7 w 1053"/>
                <a:gd name="T27" fmla="*/ 308 h 311"/>
                <a:gd name="T28" fmla="*/ 15 w 1053"/>
                <a:gd name="T29" fmla="*/ 291 h 311"/>
                <a:gd name="T30" fmla="*/ 50 w 1053"/>
                <a:gd name="T31" fmla="*/ 261 h 311"/>
                <a:gd name="T32" fmla="*/ 109 w 1053"/>
                <a:gd name="T33" fmla="*/ 217 h 311"/>
                <a:gd name="T34" fmla="*/ 192 w 1053"/>
                <a:gd name="T35" fmla="*/ 165 h 311"/>
                <a:gd name="T36" fmla="*/ 236 w 1053"/>
                <a:gd name="T37" fmla="*/ 140 h 311"/>
                <a:gd name="T38" fmla="*/ 416 w 1053"/>
                <a:gd name="T39" fmla="*/ 50 h 311"/>
                <a:gd name="T40" fmla="*/ 463 w 1053"/>
                <a:gd name="T41" fmla="*/ 32 h 311"/>
                <a:gd name="T42" fmla="*/ 490 w 1053"/>
                <a:gd name="T43" fmla="*/ 22 h 311"/>
                <a:gd name="T44" fmla="*/ 500 w 1053"/>
                <a:gd name="T45" fmla="*/ 21 h 311"/>
                <a:gd name="T46" fmla="*/ 502 w 1053"/>
                <a:gd name="T47" fmla="*/ 22 h 311"/>
                <a:gd name="T48" fmla="*/ 503 w 1053"/>
                <a:gd name="T49" fmla="*/ 22 h 311"/>
                <a:gd name="T50" fmla="*/ 504 w 1053"/>
                <a:gd name="T51" fmla="*/ 23 h 311"/>
                <a:gd name="T52" fmla="*/ 504 w 1053"/>
                <a:gd name="T53" fmla="*/ 25 h 311"/>
                <a:gd name="T54" fmla="*/ 483 w 1053"/>
                <a:gd name="T55" fmla="*/ 59 h 311"/>
                <a:gd name="T56" fmla="*/ 419 w 1053"/>
                <a:gd name="T57" fmla="*/ 166 h 311"/>
                <a:gd name="T58" fmla="*/ 380 w 1053"/>
                <a:gd name="T59" fmla="*/ 232 h 311"/>
                <a:gd name="T60" fmla="*/ 372 w 1053"/>
                <a:gd name="T61" fmla="*/ 267 h 311"/>
                <a:gd name="T62" fmla="*/ 377 w 1053"/>
                <a:gd name="T63" fmla="*/ 284 h 311"/>
                <a:gd name="T64" fmla="*/ 389 w 1053"/>
                <a:gd name="T65" fmla="*/ 297 h 311"/>
                <a:gd name="T66" fmla="*/ 411 w 1053"/>
                <a:gd name="T67" fmla="*/ 305 h 311"/>
                <a:gd name="T68" fmla="*/ 425 w 1053"/>
                <a:gd name="T69" fmla="*/ 302 h 311"/>
                <a:gd name="T70" fmla="*/ 484 w 1053"/>
                <a:gd name="T71" fmla="*/ 276 h 311"/>
                <a:gd name="T72" fmla="*/ 757 w 1053"/>
                <a:gd name="T73" fmla="*/ 152 h 311"/>
                <a:gd name="T74" fmla="*/ 950 w 1053"/>
                <a:gd name="T75" fmla="*/ 63 h 311"/>
                <a:gd name="T76" fmla="*/ 1041 w 1053"/>
                <a:gd name="T77" fmla="*/ 25 h 311"/>
                <a:gd name="T78" fmla="*/ 1052 w 1053"/>
                <a:gd name="T79" fmla="*/ 10 h 311"/>
                <a:gd name="T80" fmla="*/ 1039 w 1053"/>
                <a:gd name="T81" fmla="*/ 6 h 311"/>
                <a:gd name="T82" fmla="*/ 1004 w 1053"/>
                <a:gd name="T83" fmla="*/ 11 h 311"/>
                <a:gd name="T84" fmla="*/ 875 w 1053"/>
                <a:gd name="T85" fmla="*/ 63 h 311"/>
                <a:gd name="T86" fmla="*/ 751 w 1053"/>
                <a:gd name="T87" fmla="*/ 121 h 311"/>
                <a:gd name="T88" fmla="*/ 547 w 1053"/>
                <a:gd name="T89" fmla="*/ 213 h 311"/>
                <a:gd name="T90" fmla="*/ 432 w 1053"/>
                <a:gd name="T91" fmla="*/ 265 h 311"/>
                <a:gd name="T92" fmla="*/ 415 w 1053"/>
                <a:gd name="T93" fmla="*/ 273 h 311"/>
                <a:gd name="T94" fmla="*/ 412 w 1053"/>
                <a:gd name="T95" fmla="*/ 273 h 311"/>
                <a:gd name="T96" fmla="*/ 405 w 1053"/>
                <a:gd name="T97" fmla="*/ 270 h 311"/>
                <a:gd name="T98" fmla="*/ 402 w 1053"/>
                <a:gd name="T99" fmla="*/ 264 h 311"/>
                <a:gd name="T100" fmla="*/ 402 w 1053"/>
                <a:gd name="T101" fmla="*/ 263 h 311"/>
                <a:gd name="T102" fmla="*/ 402 w 1053"/>
                <a:gd name="T103" fmla="*/ 260 h 311"/>
                <a:gd name="T104" fmla="*/ 414 w 1053"/>
                <a:gd name="T105" fmla="*/ 232 h 311"/>
                <a:gd name="T106" fmla="*/ 448 w 1053"/>
                <a:gd name="T107" fmla="*/ 171 h 311"/>
                <a:gd name="T108" fmla="*/ 524 w 1053"/>
                <a:gd name="T109" fmla="*/ 35 h 311"/>
                <a:gd name="T110" fmla="*/ 527 w 1053"/>
                <a:gd name="T111" fmla="*/ 29 h 311"/>
                <a:gd name="T112" fmla="*/ 526 w 1053"/>
                <a:gd name="T113" fmla="*/ 17 h 311"/>
                <a:gd name="T114" fmla="*/ 518 w 1053"/>
                <a:gd name="T115" fmla="*/ 6 h 311"/>
                <a:gd name="T116" fmla="*/ 514 w 1053"/>
                <a:gd name="T117" fmla="*/ 4 h 311"/>
                <a:gd name="T118" fmla="*/ 508 w 1053"/>
                <a:gd name="T119" fmla="*/ 1 h 311"/>
                <a:gd name="T120" fmla="*/ 500 w 1053"/>
                <a:gd name="T12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311">
                  <a:moveTo>
                    <a:pt x="500" y="0"/>
                  </a:moveTo>
                  <a:cubicBezTo>
                    <a:pt x="499" y="0"/>
                    <a:pt x="498" y="0"/>
                    <a:pt x="497" y="0"/>
                  </a:cubicBezTo>
                  <a:cubicBezTo>
                    <a:pt x="492" y="1"/>
                    <a:pt x="486" y="2"/>
                    <a:pt x="481" y="4"/>
                  </a:cubicBezTo>
                  <a:cubicBezTo>
                    <a:pt x="477" y="5"/>
                    <a:pt x="473" y="7"/>
                    <a:pt x="469" y="9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44" y="19"/>
                    <a:pt x="444" y="19"/>
                    <a:pt x="444" y="19"/>
                  </a:cubicBezTo>
                  <a:cubicBezTo>
                    <a:pt x="439" y="21"/>
                    <a:pt x="435" y="22"/>
                    <a:pt x="431" y="24"/>
                  </a:cubicBezTo>
                  <a:cubicBezTo>
                    <a:pt x="423" y="27"/>
                    <a:pt x="414" y="31"/>
                    <a:pt x="406" y="34"/>
                  </a:cubicBezTo>
                  <a:cubicBezTo>
                    <a:pt x="398" y="38"/>
                    <a:pt x="390" y="41"/>
                    <a:pt x="381" y="45"/>
                  </a:cubicBezTo>
                  <a:cubicBezTo>
                    <a:pt x="348" y="60"/>
                    <a:pt x="317" y="77"/>
                    <a:pt x="285" y="94"/>
                  </a:cubicBezTo>
                  <a:cubicBezTo>
                    <a:pt x="253" y="111"/>
                    <a:pt x="221" y="130"/>
                    <a:pt x="190" y="149"/>
                  </a:cubicBezTo>
                  <a:cubicBezTo>
                    <a:pt x="159" y="168"/>
                    <a:pt x="129" y="188"/>
                    <a:pt x="100" y="210"/>
                  </a:cubicBezTo>
                  <a:cubicBezTo>
                    <a:pt x="93" y="215"/>
                    <a:pt x="86" y="221"/>
                    <a:pt x="78" y="226"/>
                  </a:cubicBezTo>
                  <a:cubicBezTo>
                    <a:pt x="71" y="231"/>
                    <a:pt x="64" y="237"/>
                    <a:pt x="57" y="243"/>
                  </a:cubicBezTo>
                  <a:cubicBezTo>
                    <a:pt x="53" y="245"/>
                    <a:pt x="50" y="248"/>
                    <a:pt x="46" y="251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29" y="265"/>
                    <a:pt x="22" y="271"/>
                    <a:pt x="16" y="278"/>
                  </a:cubicBezTo>
                  <a:cubicBezTo>
                    <a:pt x="10" y="284"/>
                    <a:pt x="5" y="290"/>
                    <a:pt x="2" y="298"/>
                  </a:cubicBezTo>
                  <a:cubicBezTo>
                    <a:pt x="2" y="299"/>
                    <a:pt x="2" y="300"/>
                    <a:pt x="1" y="301"/>
                  </a:cubicBezTo>
                  <a:cubicBezTo>
                    <a:pt x="1" y="302"/>
                    <a:pt x="1" y="302"/>
                    <a:pt x="1" y="302"/>
                  </a:cubicBezTo>
                  <a:cubicBezTo>
                    <a:pt x="1" y="303"/>
                    <a:pt x="1" y="303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1" y="307"/>
                    <a:pt x="0" y="307"/>
                    <a:pt x="0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1" y="310"/>
                    <a:pt x="2" y="310"/>
                    <a:pt x="3" y="311"/>
                  </a:cubicBezTo>
                  <a:cubicBezTo>
                    <a:pt x="3" y="311"/>
                    <a:pt x="4" y="311"/>
                    <a:pt x="4" y="311"/>
                  </a:cubicBezTo>
                  <a:cubicBezTo>
                    <a:pt x="5" y="311"/>
                    <a:pt x="6" y="310"/>
                    <a:pt x="6" y="310"/>
                  </a:cubicBezTo>
                  <a:cubicBezTo>
                    <a:pt x="7" y="309"/>
                    <a:pt x="7" y="309"/>
                    <a:pt x="7" y="308"/>
                  </a:cubicBezTo>
                  <a:cubicBezTo>
                    <a:pt x="7" y="308"/>
                    <a:pt x="8" y="307"/>
                    <a:pt x="8" y="307"/>
                  </a:cubicBezTo>
                  <a:cubicBezTo>
                    <a:pt x="8" y="302"/>
                    <a:pt x="10" y="296"/>
                    <a:pt x="15" y="291"/>
                  </a:cubicBezTo>
                  <a:cubicBezTo>
                    <a:pt x="19" y="286"/>
                    <a:pt x="25" y="281"/>
                    <a:pt x="31" y="276"/>
                  </a:cubicBezTo>
                  <a:cubicBezTo>
                    <a:pt x="37" y="271"/>
                    <a:pt x="43" y="266"/>
                    <a:pt x="50" y="261"/>
                  </a:cubicBezTo>
                  <a:cubicBezTo>
                    <a:pt x="56" y="256"/>
                    <a:pt x="63" y="251"/>
                    <a:pt x="69" y="246"/>
                  </a:cubicBezTo>
                  <a:cubicBezTo>
                    <a:pt x="82" y="236"/>
                    <a:pt x="95" y="227"/>
                    <a:pt x="109" y="217"/>
                  </a:cubicBezTo>
                  <a:cubicBezTo>
                    <a:pt x="122" y="208"/>
                    <a:pt x="136" y="199"/>
                    <a:pt x="150" y="191"/>
                  </a:cubicBezTo>
                  <a:cubicBezTo>
                    <a:pt x="164" y="182"/>
                    <a:pt x="178" y="174"/>
                    <a:pt x="192" y="165"/>
                  </a:cubicBezTo>
                  <a:cubicBezTo>
                    <a:pt x="214" y="152"/>
                    <a:pt x="214" y="152"/>
                    <a:pt x="214" y="152"/>
                  </a:cubicBezTo>
                  <a:cubicBezTo>
                    <a:pt x="221" y="148"/>
                    <a:pt x="228" y="144"/>
                    <a:pt x="236" y="140"/>
                  </a:cubicBezTo>
                  <a:cubicBezTo>
                    <a:pt x="265" y="123"/>
                    <a:pt x="294" y="107"/>
                    <a:pt x="324" y="92"/>
                  </a:cubicBezTo>
                  <a:cubicBezTo>
                    <a:pt x="354" y="78"/>
                    <a:pt x="385" y="63"/>
                    <a:pt x="416" y="50"/>
                  </a:cubicBezTo>
                  <a:cubicBezTo>
                    <a:pt x="424" y="47"/>
                    <a:pt x="432" y="44"/>
                    <a:pt x="439" y="41"/>
                  </a:cubicBezTo>
                  <a:cubicBezTo>
                    <a:pt x="447" y="38"/>
                    <a:pt x="455" y="35"/>
                    <a:pt x="463" y="32"/>
                  </a:cubicBezTo>
                  <a:cubicBezTo>
                    <a:pt x="467" y="30"/>
                    <a:pt x="471" y="29"/>
                    <a:pt x="476" y="27"/>
                  </a:cubicBezTo>
                  <a:cubicBezTo>
                    <a:pt x="481" y="25"/>
                    <a:pt x="485" y="23"/>
                    <a:pt x="490" y="22"/>
                  </a:cubicBezTo>
                  <a:cubicBezTo>
                    <a:pt x="493" y="22"/>
                    <a:pt x="495" y="21"/>
                    <a:pt x="498" y="21"/>
                  </a:cubicBezTo>
                  <a:cubicBezTo>
                    <a:pt x="499" y="21"/>
                    <a:pt x="499" y="21"/>
                    <a:pt x="500" y="21"/>
                  </a:cubicBezTo>
                  <a:cubicBezTo>
                    <a:pt x="501" y="21"/>
                    <a:pt x="501" y="22"/>
                    <a:pt x="502" y="22"/>
                  </a:cubicBezTo>
                  <a:cubicBezTo>
                    <a:pt x="502" y="22"/>
                    <a:pt x="502" y="22"/>
                    <a:pt x="502" y="22"/>
                  </a:cubicBezTo>
                  <a:cubicBezTo>
                    <a:pt x="503" y="22"/>
                    <a:pt x="503" y="22"/>
                    <a:pt x="503" y="22"/>
                  </a:cubicBezTo>
                  <a:cubicBezTo>
                    <a:pt x="503" y="22"/>
                    <a:pt x="503" y="22"/>
                    <a:pt x="503" y="22"/>
                  </a:cubicBezTo>
                  <a:cubicBezTo>
                    <a:pt x="503" y="23"/>
                    <a:pt x="503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4"/>
                    <a:pt x="504" y="25"/>
                    <a:pt x="504" y="25"/>
                  </a:cubicBezTo>
                  <a:cubicBezTo>
                    <a:pt x="500" y="31"/>
                    <a:pt x="497" y="36"/>
                    <a:pt x="494" y="42"/>
                  </a:cubicBezTo>
                  <a:cubicBezTo>
                    <a:pt x="490" y="48"/>
                    <a:pt x="486" y="54"/>
                    <a:pt x="483" y="59"/>
                  </a:cubicBezTo>
                  <a:cubicBezTo>
                    <a:pt x="476" y="71"/>
                    <a:pt x="469" y="83"/>
                    <a:pt x="462" y="94"/>
                  </a:cubicBezTo>
                  <a:cubicBezTo>
                    <a:pt x="449" y="117"/>
                    <a:pt x="435" y="140"/>
                    <a:pt x="419" y="166"/>
                  </a:cubicBezTo>
                  <a:cubicBezTo>
                    <a:pt x="393" y="209"/>
                    <a:pt x="393" y="209"/>
                    <a:pt x="393" y="209"/>
                  </a:cubicBezTo>
                  <a:cubicBezTo>
                    <a:pt x="389" y="216"/>
                    <a:pt x="384" y="223"/>
                    <a:pt x="380" y="232"/>
                  </a:cubicBezTo>
                  <a:cubicBezTo>
                    <a:pt x="378" y="237"/>
                    <a:pt x="375" y="241"/>
                    <a:pt x="374" y="247"/>
                  </a:cubicBezTo>
                  <a:cubicBezTo>
                    <a:pt x="372" y="253"/>
                    <a:pt x="371" y="260"/>
                    <a:pt x="372" y="267"/>
                  </a:cubicBezTo>
                  <a:cubicBezTo>
                    <a:pt x="372" y="271"/>
                    <a:pt x="373" y="275"/>
                    <a:pt x="375" y="278"/>
                  </a:cubicBezTo>
                  <a:cubicBezTo>
                    <a:pt x="376" y="280"/>
                    <a:pt x="377" y="282"/>
                    <a:pt x="377" y="284"/>
                  </a:cubicBezTo>
                  <a:cubicBezTo>
                    <a:pt x="378" y="285"/>
                    <a:pt x="379" y="287"/>
                    <a:pt x="381" y="288"/>
                  </a:cubicBezTo>
                  <a:cubicBezTo>
                    <a:pt x="383" y="292"/>
                    <a:pt x="386" y="295"/>
                    <a:pt x="389" y="297"/>
                  </a:cubicBezTo>
                  <a:cubicBezTo>
                    <a:pt x="393" y="300"/>
                    <a:pt x="397" y="302"/>
                    <a:pt x="400" y="303"/>
                  </a:cubicBezTo>
                  <a:cubicBezTo>
                    <a:pt x="404" y="304"/>
                    <a:pt x="408" y="305"/>
                    <a:pt x="411" y="305"/>
                  </a:cubicBezTo>
                  <a:cubicBezTo>
                    <a:pt x="412" y="305"/>
                    <a:pt x="412" y="305"/>
                    <a:pt x="413" y="305"/>
                  </a:cubicBezTo>
                  <a:cubicBezTo>
                    <a:pt x="417" y="304"/>
                    <a:pt x="421" y="303"/>
                    <a:pt x="425" y="302"/>
                  </a:cubicBezTo>
                  <a:cubicBezTo>
                    <a:pt x="438" y="296"/>
                    <a:pt x="438" y="296"/>
                    <a:pt x="438" y="296"/>
                  </a:cubicBezTo>
                  <a:cubicBezTo>
                    <a:pt x="484" y="276"/>
                    <a:pt x="484" y="276"/>
                    <a:pt x="484" y="276"/>
                  </a:cubicBezTo>
                  <a:cubicBezTo>
                    <a:pt x="532" y="255"/>
                    <a:pt x="580" y="233"/>
                    <a:pt x="628" y="211"/>
                  </a:cubicBezTo>
                  <a:cubicBezTo>
                    <a:pt x="757" y="152"/>
                    <a:pt x="757" y="152"/>
                    <a:pt x="757" y="152"/>
                  </a:cubicBezTo>
                  <a:cubicBezTo>
                    <a:pt x="800" y="132"/>
                    <a:pt x="843" y="112"/>
                    <a:pt x="886" y="92"/>
                  </a:cubicBezTo>
                  <a:cubicBezTo>
                    <a:pt x="950" y="63"/>
                    <a:pt x="950" y="63"/>
                    <a:pt x="950" y="63"/>
                  </a:cubicBezTo>
                  <a:cubicBezTo>
                    <a:pt x="974" y="52"/>
                    <a:pt x="998" y="43"/>
                    <a:pt x="1021" y="34"/>
                  </a:cubicBezTo>
                  <a:cubicBezTo>
                    <a:pt x="1028" y="32"/>
                    <a:pt x="1037" y="30"/>
                    <a:pt x="1041" y="25"/>
                  </a:cubicBezTo>
                  <a:cubicBezTo>
                    <a:pt x="1044" y="23"/>
                    <a:pt x="1047" y="20"/>
                    <a:pt x="1050" y="17"/>
                  </a:cubicBezTo>
                  <a:cubicBezTo>
                    <a:pt x="1051" y="15"/>
                    <a:pt x="1053" y="12"/>
                    <a:pt x="1052" y="10"/>
                  </a:cubicBezTo>
                  <a:cubicBezTo>
                    <a:pt x="1051" y="8"/>
                    <a:pt x="1049" y="7"/>
                    <a:pt x="1047" y="6"/>
                  </a:cubicBezTo>
                  <a:cubicBezTo>
                    <a:pt x="1044" y="6"/>
                    <a:pt x="1041" y="6"/>
                    <a:pt x="1039" y="6"/>
                  </a:cubicBezTo>
                  <a:cubicBezTo>
                    <a:pt x="1038" y="6"/>
                    <a:pt x="1038" y="6"/>
                    <a:pt x="1037" y="6"/>
                  </a:cubicBezTo>
                  <a:cubicBezTo>
                    <a:pt x="1026" y="6"/>
                    <a:pt x="1015" y="8"/>
                    <a:pt x="1004" y="11"/>
                  </a:cubicBezTo>
                  <a:cubicBezTo>
                    <a:pt x="973" y="20"/>
                    <a:pt x="944" y="32"/>
                    <a:pt x="916" y="44"/>
                  </a:cubicBezTo>
                  <a:cubicBezTo>
                    <a:pt x="902" y="50"/>
                    <a:pt x="889" y="57"/>
                    <a:pt x="875" y="63"/>
                  </a:cubicBezTo>
                  <a:cubicBezTo>
                    <a:pt x="813" y="92"/>
                    <a:pt x="813" y="92"/>
                    <a:pt x="813" y="92"/>
                  </a:cubicBezTo>
                  <a:cubicBezTo>
                    <a:pt x="751" y="121"/>
                    <a:pt x="751" y="121"/>
                    <a:pt x="751" y="121"/>
                  </a:cubicBezTo>
                  <a:cubicBezTo>
                    <a:pt x="690" y="149"/>
                    <a:pt x="690" y="149"/>
                    <a:pt x="690" y="149"/>
                  </a:cubicBezTo>
                  <a:cubicBezTo>
                    <a:pt x="643" y="171"/>
                    <a:pt x="595" y="192"/>
                    <a:pt x="547" y="213"/>
                  </a:cubicBezTo>
                  <a:cubicBezTo>
                    <a:pt x="455" y="255"/>
                    <a:pt x="455" y="255"/>
                    <a:pt x="455" y="255"/>
                  </a:cubicBezTo>
                  <a:cubicBezTo>
                    <a:pt x="432" y="265"/>
                    <a:pt x="432" y="265"/>
                    <a:pt x="432" y="265"/>
                  </a:cubicBezTo>
                  <a:cubicBezTo>
                    <a:pt x="420" y="270"/>
                    <a:pt x="420" y="270"/>
                    <a:pt x="420" y="270"/>
                  </a:cubicBezTo>
                  <a:cubicBezTo>
                    <a:pt x="415" y="273"/>
                    <a:pt x="415" y="273"/>
                    <a:pt x="415" y="273"/>
                  </a:cubicBezTo>
                  <a:cubicBezTo>
                    <a:pt x="414" y="273"/>
                    <a:pt x="413" y="273"/>
                    <a:pt x="412" y="273"/>
                  </a:cubicBezTo>
                  <a:cubicBezTo>
                    <a:pt x="412" y="273"/>
                    <a:pt x="412" y="273"/>
                    <a:pt x="412" y="273"/>
                  </a:cubicBezTo>
                  <a:cubicBezTo>
                    <a:pt x="410" y="273"/>
                    <a:pt x="409" y="273"/>
                    <a:pt x="407" y="272"/>
                  </a:cubicBezTo>
                  <a:cubicBezTo>
                    <a:pt x="407" y="272"/>
                    <a:pt x="406" y="271"/>
                    <a:pt x="405" y="270"/>
                  </a:cubicBezTo>
                  <a:cubicBezTo>
                    <a:pt x="405" y="269"/>
                    <a:pt x="404" y="268"/>
                    <a:pt x="403" y="267"/>
                  </a:cubicBezTo>
                  <a:cubicBezTo>
                    <a:pt x="403" y="266"/>
                    <a:pt x="402" y="265"/>
                    <a:pt x="402" y="264"/>
                  </a:cubicBezTo>
                  <a:cubicBezTo>
                    <a:pt x="402" y="264"/>
                    <a:pt x="402" y="264"/>
                    <a:pt x="402" y="264"/>
                  </a:cubicBezTo>
                  <a:cubicBezTo>
                    <a:pt x="402" y="263"/>
                    <a:pt x="402" y="263"/>
                    <a:pt x="402" y="263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2"/>
                    <a:pt x="402" y="261"/>
                    <a:pt x="402" y="260"/>
                  </a:cubicBezTo>
                  <a:cubicBezTo>
                    <a:pt x="402" y="257"/>
                    <a:pt x="403" y="254"/>
                    <a:pt x="404" y="251"/>
                  </a:cubicBezTo>
                  <a:cubicBezTo>
                    <a:pt x="407" y="245"/>
                    <a:pt x="410" y="239"/>
                    <a:pt x="414" y="232"/>
                  </a:cubicBezTo>
                  <a:cubicBezTo>
                    <a:pt x="426" y="212"/>
                    <a:pt x="426" y="212"/>
                    <a:pt x="426" y="212"/>
                  </a:cubicBezTo>
                  <a:cubicBezTo>
                    <a:pt x="433" y="199"/>
                    <a:pt x="441" y="185"/>
                    <a:pt x="448" y="171"/>
                  </a:cubicBezTo>
                  <a:cubicBezTo>
                    <a:pt x="466" y="140"/>
                    <a:pt x="484" y="109"/>
                    <a:pt x="501" y="78"/>
                  </a:cubicBezTo>
                  <a:cubicBezTo>
                    <a:pt x="509" y="64"/>
                    <a:pt x="517" y="49"/>
                    <a:pt x="524" y="35"/>
                  </a:cubicBezTo>
                  <a:cubicBezTo>
                    <a:pt x="525" y="34"/>
                    <a:pt x="526" y="32"/>
                    <a:pt x="526" y="31"/>
                  </a:cubicBezTo>
                  <a:cubicBezTo>
                    <a:pt x="527" y="30"/>
                    <a:pt x="527" y="29"/>
                    <a:pt x="527" y="29"/>
                  </a:cubicBezTo>
                  <a:cubicBezTo>
                    <a:pt x="527" y="28"/>
                    <a:pt x="527" y="27"/>
                    <a:pt x="527" y="26"/>
                  </a:cubicBezTo>
                  <a:cubicBezTo>
                    <a:pt x="528" y="23"/>
                    <a:pt x="527" y="20"/>
                    <a:pt x="526" y="17"/>
                  </a:cubicBezTo>
                  <a:cubicBezTo>
                    <a:pt x="525" y="14"/>
                    <a:pt x="523" y="12"/>
                    <a:pt x="521" y="9"/>
                  </a:cubicBezTo>
                  <a:cubicBezTo>
                    <a:pt x="520" y="8"/>
                    <a:pt x="519" y="7"/>
                    <a:pt x="518" y="6"/>
                  </a:cubicBezTo>
                  <a:cubicBezTo>
                    <a:pt x="517" y="6"/>
                    <a:pt x="517" y="5"/>
                    <a:pt x="516" y="5"/>
                  </a:cubicBezTo>
                  <a:cubicBezTo>
                    <a:pt x="515" y="5"/>
                    <a:pt x="515" y="4"/>
                    <a:pt x="514" y="4"/>
                  </a:cubicBezTo>
                  <a:cubicBezTo>
                    <a:pt x="513" y="3"/>
                    <a:pt x="511" y="2"/>
                    <a:pt x="510" y="2"/>
                  </a:cubicBezTo>
                  <a:cubicBezTo>
                    <a:pt x="508" y="1"/>
                    <a:pt x="508" y="1"/>
                    <a:pt x="508" y="1"/>
                  </a:cubicBezTo>
                  <a:cubicBezTo>
                    <a:pt x="507" y="1"/>
                    <a:pt x="506" y="1"/>
                    <a:pt x="506" y="1"/>
                  </a:cubicBezTo>
                  <a:cubicBezTo>
                    <a:pt x="504" y="0"/>
                    <a:pt x="502" y="0"/>
                    <a:pt x="50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493103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50C67-5B77-4117-B627-80D1D4E4B703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00" name="Group 799"/>
          <p:cNvGrpSpPr/>
          <p:nvPr/>
        </p:nvGrpSpPr>
        <p:grpSpPr bwMode="ltGray">
          <a:xfrm>
            <a:off x="7756525" y="1203769"/>
            <a:ext cx="2826169" cy="4052615"/>
            <a:chOff x="11098213" y="1773238"/>
            <a:chExt cx="420688" cy="603250"/>
          </a:xfrm>
          <a:solidFill>
            <a:schemeClr val="tx2"/>
          </a:solidFill>
        </p:grpSpPr>
        <p:sp>
          <p:nvSpPr>
            <p:cNvPr id="801" name="Freeform 138"/>
            <p:cNvSpPr>
              <a:spLocks noEditPoints="1"/>
            </p:cNvSpPr>
            <p:nvPr/>
          </p:nvSpPr>
          <p:spPr bwMode="ltGray">
            <a:xfrm>
              <a:off x="11158538" y="1773238"/>
              <a:ext cx="301625" cy="241300"/>
            </a:xfrm>
            <a:custGeom>
              <a:avLst/>
              <a:gdLst>
                <a:gd name="T0" fmla="*/ 535 w 536"/>
                <a:gd name="T1" fmla="*/ 430 h 430"/>
                <a:gd name="T2" fmla="*/ 107 w 536"/>
                <a:gd name="T3" fmla="*/ 429 h 430"/>
                <a:gd name="T4" fmla="*/ 107 w 536"/>
                <a:gd name="T5" fmla="*/ 268 h 430"/>
                <a:gd name="T6" fmla="*/ 268 w 536"/>
                <a:gd name="T7" fmla="*/ 107 h 430"/>
                <a:gd name="T8" fmla="*/ 428 w 536"/>
                <a:gd name="T9" fmla="*/ 268 h 430"/>
                <a:gd name="T10" fmla="*/ 428 w 536"/>
                <a:gd name="T11" fmla="*/ 429 h 430"/>
                <a:gd name="T12" fmla="*/ 535 w 536"/>
                <a:gd name="T13" fmla="*/ 430 h 430"/>
                <a:gd name="T14" fmla="*/ 268 w 536"/>
                <a:gd name="T15" fmla="*/ 0 h 430"/>
                <a:gd name="T16" fmla="*/ 0 w 536"/>
                <a:gd name="T17" fmla="*/ 268 h 430"/>
                <a:gd name="T18" fmla="*/ 0 w 536"/>
                <a:gd name="T19" fmla="*/ 430 h 430"/>
                <a:gd name="T20" fmla="*/ 536 w 536"/>
                <a:gd name="T21" fmla="*/ 430 h 430"/>
                <a:gd name="T22" fmla="*/ 535 w 536"/>
                <a:gd name="T23" fmla="*/ 430 h 430"/>
                <a:gd name="T24" fmla="*/ 535 w 536"/>
                <a:gd name="T25" fmla="*/ 268 h 430"/>
                <a:gd name="T26" fmla="*/ 268 w 536"/>
                <a:gd name="T2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6" h="430">
                  <a:moveTo>
                    <a:pt x="535" y="430"/>
                  </a:moveTo>
                  <a:cubicBezTo>
                    <a:pt x="107" y="429"/>
                    <a:pt x="107" y="429"/>
                    <a:pt x="107" y="429"/>
                  </a:cubicBezTo>
                  <a:cubicBezTo>
                    <a:pt x="107" y="268"/>
                    <a:pt x="107" y="268"/>
                    <a:pt x="107" y="268"/>
                  </a:cubicBezTo>
                  <a:cubicBezTo>
                    <a:pt x="107" y="179"/>
                    <a:pt x="179" y="107"/>
                    <a:pt x="268" y="107"/>
                  </a:cubicBezTo>
                  <a:cubicBezTo>
                    <a:pt x="356" y="107"/>
                    <a:pt x="428" y="179"/>
                    <a:pt x="428" y="268"/>
                  </a:cubicBezTo>
                  <a:cubicBezTo>
                    <a:pt x="428" y="429"/>
                    <a:pt x="428" y="429"/>
                    <a:pt x="428" y="429"/>
                  </a:cubicBezTo>
                  <a:cubicBezTo>
                    <a:pt x="535" y="430"/>
                    <a:pt x="535" y="430"/>
                    <a:pt x="535" y="430"/>
                  </a:cubicBezTo>
                  <a:moveTo>
                    <a:pt x="268" y="0"/>
                  </a:moveTo>
                  <a:cubicBezTo>
                    <a:pt x="120" y="0"/>
                    <a:pt x="0" y="120"/>
                    <a:pt x="0" y="268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536" y="430"/>
                    <a:pt x="536" y="430"/>
                    <a:pt x="536" y="430"/>
                  </a:cubicBezTo>
                  <a:cubicBezTo>
                    <a:pt x="535" y="430"/>
                    <a:pt x="535" y="430"/>
                    <a:pt x="535" y="430"/>
                  </a:cubicBezTo>
                  <a:cubicBezTo>
                    <a:pt x="535" y="268"/>
                    <a:pt x="535" y="268"/>
                    <a:pt x="535" y="268"/>
                  </a:cubicBezTo>
                  <a:cubicBezTo>
                    <a:pt x="535" y="120"/>
                    <a:pt x="415" y="0"/>
                    <a:pt x="26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2" name="Freeform 139"/>
            <p:cNvSpPr>
              <a:spLocks/>
            </p:cNvSpPr>
            <p:nvPr/>
          </p:nvSpPr>
          <p:spPr bwMode="ltGray">
            <a:xfrm>
              <a:off x="11098213" y="2014538"/>
              <a:ext cx="420688" cy="361950"/>
            </a:xfrm>
            <a:custGeom>
              <a:avLst/>
              <a:gdLst>
                <a:gd name="T0" fmla="*/ 265 w 265"/>
                <a:gd name="T1" fmla="*/ 0 h 228"/>
                <a:gd name="T2" fmla="*/ 228 w 265"/>
                <a:gd name="T3" fmla="*/ 0 h 228"/>
                <a:gd name="T4" fmla="*/ 228 w 265"/>
                <a:gd name="T5" fmla="*/ 190 h 228"/>
                <a:gd name="T6" fmla="*/ 38 w 265"/>
                <a:gd name="T7" fmla="*/ 190 h 228"/>
                <a:gd name="T8" fmla="*/ 38 w 265"/>
                <a:gd name="T9" fmla="*/ 38 h 228"/>
                <a:gd name="T10" fmla="*/ 189 w 265"/>
                <a:gd name="T11" fmla="*/ 38 h 228"/>
                <a:gd name="T12" fmla="*/ 227 w 265"/>
                <a:gd name="T13" fmla="*/ 0 h 228"/>
                <a:gd name="T14" fmla="*/ 38 w 265"/>
                <a:gd name="T15" fmla="*/ 0 h 228"/>
                <a:gd name="T16" fmla="*/ 0 w 265"/>
                <a:gd name="T17" fmla="*/ 0 h 228"/>
                <a:gd name="T18" fmla="*/ 0 w 265"/>
                <a:gd name="T19" fmla="*/ 38 h 228"/>
                <a:gd name="T20" fmla="*/ 0 w 265"/>
                <a:gd name="T21" fmla="*/ 190 h 228"/>
                <a:gd name="T22" fmla="*/ 0 w 265"/>
                <a:gd name="T23" fmla="*/ 228 h 228"/>
                <a:gd name="T24" fmla="*/ 38 w 265"/>
                <a:gd name="T25" fmla="*/ 228 h 228"/>
                <a:gd name="T26" fmla="*/ 228 w 265"/>
                <a:gd name="T27" fmla="*/ 228 h 228"/>
                <a:gd name="T28" fmla="*/ 265 w 265"/>
                <a:gd name="T29" fmla="*/ 228 h 228"/>
                <a:gd name="T30" fmla="*/ 265 w 265"/>
                <a:gd name="T31" fmla="*/ 190 h 228"/>
                <a:gd name="T32" fmla="*/ 265 w 265"/>
                <a:gd name="T3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5" h="228">
                  <a:moveTo>
                    <a:pt x="265" y="0"/>
                  </a:moveTo>
                  <a:lnTo>
                    <a:pt x="228" y="0"/>
                  </a:lnTo>
                  <a:lnTo>
                    <a:pt x="228" y="190"/>
                  </a:lnTo>
                  <a:lnTo>
                    <a:pt x="38" y="190"/>
                  </a:lnTo>
                  <a:lnTo>
                    <a:pt x="38" y="38"/>
                  </a:lnTo>
                  <a:lnTo>
                    <a:pt x="189" y="38"/>
                  </a:lnTo>
                  <a:lnTo>
                    <a:pt x="227" y="0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190"/>
                  </a:lnTo>
                  <a:lnTo>
                    <a:pt x="0" y="228"/>
                  </a:lnTo>
                  <a:lnTo>
                    <a:pt x="38" y="228"/>
                  </a:lnTo>
                  <a:lnTo>
                    <a:pt x="228" y="228"/>
                  </a:lnTo>
                  <a:lnTo>
                    <a:pt x="265" y="228"/>
                  </a:lnTo>
                  <a:lnTo>
                    <a:pt x="265" y="19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3" name="Freeform 140"/>
            <p:cNvSpPr>
              <a:spLocks/>
            </p:cNvSpPr>
            <p:nvPr/>
          </p:nvSpPr>
          <p:spPr bwMode="ltGray">
            <a:xfrm>
              <a:off x="11098213" y="2014538"/>
              <a:ext cx="420688" cy="361950"/>
            </a:xfrm>
            <a:custGeom>
              <a:avLst/>
              <a:gdLst>
                <a:gd name="T0" fmla="*/ 265 w 265"/>
                <a:gd name="T1" fmla="*/ 0 h 228"/>
                <a:gd name="T2" fmla="*/ 228 w 265"/>
                <a:gd name="T3" fmla="*/ 0 h 228"/>
                <a:gd name="T4" fmla="*/ 228 w 265"/>
                <a:gd name="T5" fmla="*/ 190 h 228"/>
                <a:gd name="T6" fmla="*/ 38 w 265"/>
                <a:gd name="T7" fmla="*/ 190 h 228"/>
                <a:gd name="T8" fmla="*/ 38 w 265"/>
                <a:gd name="T9" fmla="*/ 38 h 228"/>
                <a:gd name="T10" fmla="*/ 189 w 265"/>
                <a:gd name="T11" fmla="*/ 38 h 228"/>
                <a:gd name="T12" fmla="*/ 227 w 265"/>
                <a:gd name="T13" fmla="*/ 0 h 228"/>
                <a:gd name="T14" fmla="*/ 38 w 265"/>
                <a:gd name="T15" fmla="*/ 0 h 228"/>
                <a:gd name="T16" fmla="*/ 0 w 265"/>
                <a:gd name="T17" fmla="*/ 0 h 228"/>
                <a:gd name="T18" fmla="*/ 0 w 265"/>
                <a:gd name="T19" fmla="*/ 38 h 228"/>
                <a:gd name="T20" fmla="*/ 0 w 265"/>
                <a:gd name="T21" fmla="*/ 190 h 228"/>
                <a:gd name="T22" fmla="*/ 0 w 265"/>
                <a:gd name="T23" fmla="*/ 228 h 228"/>
                <a:gd name="T24" fmla="*/ 38 w 265"/>
                <a:gd name="T25" fmla="*/ 228 h 228"/>
                <a:gd name="T26" fmla="*/ 228 w 265"/>
                <a:gd name="T27" fmla="*/ 228 h 228"/>
                <a:gd name="T28" fmla="*/ 265 w 265"/>
                <a:gd name="T29" fmla="*/ 228 h 228"/>
                <a:gd name="T30" fmla="*/ 265 w 265"/>
                <a:gd name="T31" fmla="*/ 190 h 228"/>
                <a:gd name="T32" fmla="*/ 265 w 265"/>
                <a:gd name="T3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5" h="228">
                  <a:moveTo>
                    <a:pt x="265" y="0"/>
                  </a:moveTo>
                  <a:lnTo>
                    <a:pt x="228" y="0"/>
                  </a:lnTo>
                  <a:lnTo>
                    <a:pt x="228" y="190"/>
                  </a:lnTo>
                  <a:lnTo>
                    <a:pt x="38" y="190"/>
                  </a:lnTo>
                  <a:lnTo>
                    <a:pt x="38" y="38"/>
                  </a:lnTo>
                  <a:lnTo>
                    <a:pt x="189" y="38"/>
                  </a:lnTo>
                  <a:lnTo>
                    <a:pt x="227" y="0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190"/>
                  </a:lnTo>
                  <a:lnTo>
                    <a:pt x="0" y="228"/>
                  </a:lnTo>
                  <a:lnTo>
                    <a:pt x="38" y="228"/>
                  </a:lnTo>
                  <a:lnTo>
                    <a:pt x="228" y="228"/>
                  </a:lnTo>
                  <a:lnTo>
                    <a:pt x="265" y="228"/>
                  </a:lnTo>
                  <a:lnTo>
                    <a:pt x="265" y="190"/>
                  </a:lnTo>
                  <a:lnTo>
                    <a:pt x="26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4" name="Freeform 141"/>
            <p:cNvSpPr>
              <a:spLocks/>
            </p:cNvSpPr>
            <p:nvPr/>
          </p:nvSpPr>
          <p:spPr bwMode="ltGray">
            <a:xfrm>
              <a:off x="11279188" y="2135188"/>
              <a:ext cx="58738" cy="120650"/>
            </a:xfrm>
            <a:custGeom>
              <a:avLst/>
              <a:gdLst>
                <a:gd name="T0" fmla="*/ 37 w 37"/>
                <a:gd name="T1" fmla="*/ 0 h 76"/>
                <a:gd name="T2" fmla="*/ 19 w 37"/>
                <a:gd name="T3" fmla="*/ 0 h 76"/>
                <a:gd name="T4" fmla="*/ 0 w 37"/>
                <a:gd name="T5" fmla="*/ 0 h 76"/>
                <a:gd name="T6" fmla="*/ 0 w 37"/>
                <a:gd name="T7" fmla="*/ 38 h 76"/>
                <a:gd name="T8" fmla="*/ 0 w 37"/>
                <a:gd name="T9" fmla="*/ 76 h 76"/>
                <a:gd name="T10" fmla="*/ 19 w 37"/>
                <a:gd name="T11" fmla="*/ 76 h 76"/>
                <a:gd name="T12" fmla="*/ 37 w 37"/>
                <a:gd name="T13" fmla="*/ 76 h 76"/>
                <a:gd name="T14" fmla="*/ 37 w 37"/>
                <a:gd name="T15" fmla="*/ 38 h 76"/>
                <a:gd name="T16" fmla="*/ 37 w 3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76">
                  <a:moveTo>
                    <a:pt x="37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19" y="76"/>
                  </a:lnTo>
                  <a:lnTo>
                    <a:pt x="37" y="76"/>
                  </a:lnTo>
                  <a:lnTo>
                    <a:pt x="37" y="38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5" name="Freeform 142"/>
            <p:cNvSpPr>
              <a:spLocks/>
            </p:cNvSpPr>
            <p:nvPr/>
          </p:nvSpPr>
          <p:spPr bwMode="ltGray">
            <a:xfrm>
              <a:off x="11279188" y="2135188"/>
              <a:ext cx="58738" cy="120650"/>
            </a:xfrm>
            <a:custGeom>
              <a:avLst/>
              <a:gdLst>
                <a:gd name="T0" fmla="*/ 37 w 37"/>
                <a:gd name="T1" fmla="*/ 0 h 76"/>
                <a:gd name="T2" fmla="*/ 19 w 37"/>
                <a:gd name="T3" fmla="*/ 0 h 76"/>
                <a:gd name="T4" fmla="*/ 0 w 37"/>
                <a:gd name="T5" fmla="*/ 0 h 76"/>
                <a:gd name="T6" fmla="*/ 0 w 37"/>
                <a:gd name="T7" fmla="*/ 38 h 76"/>
                <a:gd name="T8" fmla="*/ 0 w 37"/>
                <a:gd name="T9" fmla="*/ 76 h 76"/>
                <a:gd name="T10" fmla="*/ 19 w 37"/>
                <a:gd name="T11" fmla="*/ 76 h 76"/>
                <a:gd name="T12" fmla="*/ 37 w 37"/>
                <a:gd name="T13" fmla="*/ 76 h 76"/>
                <a:gd name="T14" fmla="*/ 37 w 37"/>
                <a:gd name="T15" fmla="*/ 38 h 76"/>
                <a:gd name="T16" fmla="*/ 37 w 3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76">
                  <a:moveTo>
                    <a:pt x="37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19" y="76"/>
                  </a:lnTo>
                  <a:lnTo>
                    <a:pt x="37" y="76"/>
                  </a:lnTo>
                  <a:lnTo>
                    <a:pt x="37" y="38"/>
                  </a:lnTo>
                  <a:lnTo>
                    <a:pt x="3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806" name="Freeform 8"/>
          <p:cNvSpPr>
            <a:spLocks/>
          </p:cNvSpPr>
          <p:nvPr/>
        </p:nvSpPr>
        <p:spPr bwMode="ltGray">
          <a:xfrm>
            <a:off x="6192462" y="3483148"/>
            <a:ext cx="4334772" cy="2639859"/>
          </a:xfrm>
          <a:custGeom>
            <a:avLst/>
            <a:gdLst>
              <a:gd name="T0" fmla="*/ 811 w 816"/>
              <a:gd name="T1" fmla="*/ 0 h 496"/>
              <a:gd name="T2" fmla="*/ 681 w 816"/>
              <a:gd name="T3" fmla="*/ 101 h 496"/>
              <a:gd name="T4" fmla="*/ 601 w 816"/>
              <a:gd name="T5" fmla="*/ 162 h 496"/>
              <a:gd name="T6" fmla="*/ 519 w 816"/>
              <a:gd name="T7" fmla="*/ 222 h 496"/>
              <a:gd name="T8" fmla="*/ 384 w 816"/>
              <a:gd name="T9" fmla="*/ 321 h 496"/>
              <a:gd name="T10" fmla="*/ 193 w 816"/>
              <a:gd name="T11" fmla="*/ 465 h 496"/>
              <a:gd name="T12" fmla="*/ 189 w 816"/>
              <a:gd name="T13" fmla="*/ 468 h 496"/>
              <a:gd name="T14" fmla="*/ 188 w 816"/>
              <a:gd name="T15" fmla="*/ 469 h 496"/>
              <a:gd name="T16" fmla="*/ 187 w 816"/>
              <a:gd name="T17" fmla="*/ 469 h 496"/>
              <a:gd name="T18" fmla="*/ 186 w 816"/>
              <a:gd name="T19" fmla="*/ 469 h 496"/>
              <a:gd name="T20" fmla="*/ 184 w 816"/>
              <a:gd name="T21" fmla="*/ 466 h 496"/>
              <a:gd name="T22" fmla="*/ 148 w 816"/>
              <a:gd name="T23" fmla="*/ 420 h 496"/>
              <a:gd name="T24" fmla="*/ 61 w 816"/>
              <a:gd name="T25" fmla="*/ 308 h 496"/>
              <a:gd name="T26" fmla="*/ 16 w 816"/>
              <a:gd name="T27" fmla="*/ 258 h 496"/>
              <a:gd name="T28" fmla="*/ 7 w 816"/>
              <a:gd name="T29" fmla="*/ 257 h 496"/>
              <a:gd name="T30" fmla="*/ 3 w 816"/>
              <a:gd name="T31" fmla="*/ 268 h 496"/>
              <a:gd name="T32" fmla="*/ 50 w 816"/>
              <a:gd name="T33" fmla="*/ 336 h 496"/>
              <a:gd name="T34" fmla="*/ 96 w 816"/>
              <a:gd name="T35" fmla="*/ 395 h 496"/>
              <a:gd name="T36" fmla="*/ 151 w 816"/>
              <a:gd name="T37" fmla="*/ 466 h 496"/>
              <a:gd name="T38" fmla="*/ 163 w 816"/>
              <a:gd name="T39" fmla="*/ 482 h 496"/>
              <a:gd name="T40" fmla="*/ 168 w 816"/>
              <a:gd name="T41" fmla="*/ 487 h 496"/>
              <a:gd name="T42" fmla="*/ 179 w 816"/>
              <a:gd name="T43" fmla="*/ 494 h 496"/>
              <a:gd name="T44" fmla="*/ 189 w 816"/>
              <a:gd name="T45" fmla="*/ 495 h 496"/>
              <a:gd name="T46" fmla="*/ 202 w 816"/>
              <a:gd name="T47" fmla="*/ 491 h 496"/>
              <a:gd name="T48" fmla="*/ 206 w 816"/>
              <a:gd name="T49" fmla="*/ 487 h 496"/>
              <a:gd name="T50" fmla="*/ 355 w 816"/>
              <a:gd name="T51" fmla="*/ 374 h 496"/>
              <a:gd name="T52" fmla="*/ 403 w 816"/>
              <a:gd name="T53" fmla="*/ 336 h 496"/>
              <a:gd name="T54" fmla="*/ 515 w 816"/>
              <a:gd name="T55" fmla="*/ 246 h 496"/>
              <a:gd name="T56" fmla="*/ 628 w 816"/>
              <a:gd name="T57" fmla="*/ 158 h 496"/>
              <a:gd name="T58" fmla="*/ 741 w 816"/>
              <a:gd name="T59" fmla="*/ 68 h 496"/>
              <a:gd name="T60" fmla="*/ 809 w 816"/>
              <a:gd name="T61" fmla="*/ 10 h 496"/>
              <a:gd name="T62" fmla="*/ 816 w 816"/>
              <a:gd name="T63" fmla="*/ 3 h 496"/>
              <a:gd name="T64" fmla="*/ 813 w 816"/>
              <a:gd name="T65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496">
                <a:moveTo>
                  <a:pt x="813" y="0"/>
                </a:moveTo>
                <a:cubicBezTo>
                  <a:pt x="812" y="0"/>
                  <a:pt x="811" y="0"/>
                  <a:pt x="811" y="0"/>
                </a:cubicBezTo>
                <a:cubicBezTo>
                  <a:pt x="777" y="28"/>
                  <a:pt x="743" y="56"/>
                  <a:pt x="708" y="81"/>
                </a:cubicBezTo>
                <a:cubicBezTo>
                  <a:pt x="699" y="88"/>
                  <a:pt x="690" y="94"/>
                  <a:pt x="681" y="101"/>
                </a:cubicBezTo>
                <a:cubicBezTo>
                  <a:pt x="654" y="121"/>
                  <a:pt x="654" y="121"/>
                  <a:pt x="654" y="121"/>
                </a:cubicBezTo>
                <a:cubicBezTo>
                  <a:pt x="601" y="162"/>
                  <a:pt x="601" y="162"/>
                  <a:pt x="601" y="162"/>
                </a:cubicBezTo>
                <a:cubicBezTo>
                  <a:pt x="583" y="175"/>
                  <a:pt x="565" y="189"/>
                  <a:pt x="547" y="202"/>
                </a:cubicBezTo>
                <a:cubicBezTo>
                  <a:pt x="538" y="209"/>
                  <a:pt x="529" y="215"/>
                  <a:pt x="519" y="222"/>
                </a:cubicBezTo>
                <a:cubicBezTo>
                  <a:pt x="510" y="228"/>
                  <a:pt x="497" y="238"/>
                  <a:pt x="485" y="247"/>
                </a:cubicBezTo>
                <a:cubicBezTo>
                  <a:pt x="448" y="273"/>
                  <a:pt x="420" y="295"/>
                  <a:pt x="384" y="321"/>
                </a:cubicBezTo>
                <a:cubicBezTo>
                  <a:pt x="348" y="348"/>
                  <a:pt x="312" y="375"/>
                  <a:pt x="276" y="402"/>
                </a:cubicBezTo>
                <a:cubicBezTo>
                  <a:pt x="248" y="422"/>
                  <a:pt x="221" y="444"/>
                  <a:pt x="193" y="465"/>
                </a:cubicBezTo>
                <a:cubicBezTo>
                  <a:pt x="191" y="467"/>
                  <a:pt x="191" y="467"/>
                  <a:pt x="191" y="467"/>
                </a:cubicBezTo>
                <a:cubicBezTo>
                  <a:pt x="189" y="468"/>
                  <a:pt x="189" y="468"/>
                  <a:pt x="189" y="468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7" y="469"/>
                  <a:pt x="187" y="469"/>
                  <a:pt x="187" y="469"/>
                </a:cubicBezTo>
                <a:cubicBezTo>
                  <a:pt x="187" y="469"/>
                  <a:pt x="187" y="469"/>
                  <a:pt x="186" y="469"/>
                </a:cubicBezTo>
                <a:cubicBezTo>
                  <a:pt x="186" y="469"/>
                  <a:pt x="186" y="469"/>
                  <a:pt x="186" y="469"/>
                </a:cubicBezTo>
                <a:cubicBezTo>
                  <a:pt x="186" y="469"/>
                  <a:pt x="186" y="469"/>
                  <a:pt x="186" y="469"/>
                </a:cubicBezTo>
                <a:cubicBezTo>
                  <a:pt x="186" y="469"/>
                  <a:pt x="185" y="468"/>
                  <a:pt x="184" y="466"/>
                </a:cubicBezTo>
                <a:cubicBezTo>
                  <a:pt x="177" y="457"/>
                  <a:pt x="177" y="457"/>
                  <a:pt x="177" y="457"/>
                </a:cubicBezTo>
                <a:cubicBezTo>
                  <a:pt x="148" y="420"/>
                  <a:pt x="148" y="420"/>
                  <a:pt x="148" y="420"/>
                </a:cubicBezTo>
                <a:cubicBezTo>
                  <a:pt x="129" y="395"/>
                  <a:pt x="109" y="370"/>
                  <a:pt x="90" y="345"/>
                </a:cubicBezTo>
                <a:cubicBezTo>
                  <a:pt x="61" y="308"/>
                  <a:pt x="61" y="308"/>
                  <a:pt x="61" y="308"/>
                </a:cubicBezTo>
                <a:cubicBezTo>
                  <a:pt x="50" y="294"/>
                  <a:pt x="40" y="280"/>
                  <a:pt x="28" y="268"/>
                </a:cubicBezTo>
                <a:cubicBezTo>
                  <a:pt x="25" y="264"/>
                  <a:pt x="21" y="260"/>
                  <a:pt x="16" y="258"/>
                </a:cubicBezTo>
                <a:cubicBezTo>
                  <a:pt x="14" y="258"/>
                  <a:pt x="11" y="257"/>
                  <a:pt x="8" y="257"/>
                </a:cubicBezTo>
                <a:cubicBezTo>
                  <a:pt x="8" y="257"/>
                  <a:pt x="7" y="257"/>
                  <a:pt x="7" y="257"/>
                </a:cubicBezTo>
                <a:cubicBezTo>
                  <a:pt x="5" y="257"/>
                  <a:pt x="3" y="257"/>
                  <a:pt x="2" y="259"/>
                </a:cubicBezTo>
                <a:cubicBezTo>
                  <a:pt x="0" y="261"/>
                  <a:pt x="2" y="265"/>
                  <a:pt x="3" y="268"/>
                </a:cubicBezTo>
                <a:cubicBezTo>
                  <a:pt x="6" y="274"/>
                  <a:pt x="10" y="281"/>
                  <a:pt x="14" y="287"/>
                </a:cubicBezTo>
                <a:cubicBezTo>
                  <a:pt x="26" y="303"/>
                  <a:pt x="38" y="320"/>
                  <a:pt x="50" y="336"/>
                </a:cubicBezTo>
                <a:cubicBezTo>
                  <a:pt x="56" y="344"/>
                  <a:pt x="62" y="352"/>
                  <a:pt x="68" y="360"/>
                </a:cubicBezTo>
                <a:cubicBezTo>
                  <a:pt x="96" y="395"/>
                  <a:pt x="96" y="395"/>
                  <a:pt x="96" y="395"/>
                </a:cubicBezTo>
                <a:cubicBezTo>
                  <a:pt x="124" y="431"/>
                  <a:pt x="124" y="431"/>
                  <a:pt x="124" y="431"/>
                </a:cubicBezTo>
                <a:cubicBezTo>
                  <a:pt x="151" y="466"/>
                  <a:pt x="151" y="466"/>
                  <a:pt x="151" y="466"/>
                </a:cubicBezTo>
                <a:cubicBezTo>
                  <a:pt x="159" y="477"/>
                  <a:pt x="159" y="477"/>
                  <a:pt x="159" y="477"/>
                </a:cubicBezTo>
                <a:cubicBezTo>
                  <a:pt x="163" y="482"/>
                  <a:pt x="163" y="482"/>
                  <a:pt x="163" y="482"/>
                </a:cubicBezTo>
                <a:cubicBezTo>
                  <a:pt x="164" y="483"/>
                  <a:pt x="165" y="484"/>
                  <a:pt x="166" y="485"/>
                </a:cubicBezTo>
                <a:cubicBezTo>
                  <a:pt x="166" y="485"/>
                  <a:pt x="167" y="486"/>
                  <a:pt x="168" y="487"/>
                </a:cubicBezTo>
                <a:cubicBezTo>
                  <a:pt x="168" y="487"/>
                  <a:pt x="169" y="488"/>
                  <a:pt x="170" y="489"/>
                </a:cubicBezTo>
                <a:cubicBezTo>
                  <a:pt x="172" y="491"/>
                  <a:pt x="175" y="493"/>
                  <a:pt x="179" y="494"/>
                </a:cubicBezTo>
                <a:cubicBezTo>
                  <a:pt x="181" y="495"/>
                  <a:pt x="184" y="496"/>
                  <a:pt x="186" y="496"/>
                </a:cubicBezTo>
                <a:cubicBezTo>
                  <a:pt x="187" y="496"/>
                  <a:pt x="188" y="496"/>
                  <a:pt x="189" y="495"/>
                </a:cubicBezTo>
                <a:cubicBezTo>
                  <a:pt x="193" y="495"/>
                  <a:pt x="196" y="494"/>
                  <a:pt x="199" y="492"/>
                </a:cubicBezTo>
                <a:cubicBezTo>
                  <a:pt x="200" y="491"/>
                  <a:pt x="201" y="491"/>
                  <a:pt x="202" y="491"/>
                </a:cubicBezTo>
                <a:cubicBezTo>
                  <a:pt x="202" y="490"/>
                  <a:pt x="203" y="490"/>
                  <a:pt x="203" y="489"/>
                </a:cubicBezTo>
                <a:cubicBezTo>
                  <a:pt x="204" y="489"/>
                  <a:pt x="205" y="488"/>
                  <a:pt x="206" y="487"/>
                </a:cubicBezTo>
                <a:cubicBezTo>
                  <a:pt x="248" y="456"/>
                  <a:pt x="248" y="456"/>
                  <a:pt x="248" y="456"/>
                </a:cubicBezTo>
                <a:cubicBezTo>
                  <a:pt x="283" y="429"/>
                  <a:pt x="319" y="402"/>
                  <a:pt x="355" y="374"/>
                </a:cubicBezTo>
                <a:cubicBezTo>
                  <a:pt x="379" y="356"/>
                  <a:pt x="379" y="356"/>
                  <a:pt x="379" y="356"/>
                </a:cubicBezTo>
                <a:cubicBezTo>
                  <a:pt x="387" y="349"/>
                  <a:pt x="395" y="343"/>
                  <a:pt x="403" y="336"/>
                </a:cubicBezTo>
                <a:cubicBezTo>
                  <a:pt x="421" y="321"/>
                  <a:pt x="440" y="307"/>
                  <a:pt x="459" y="292"/>
                </a:cubicBezTo>
                <a:cubicBezTo>
                  <a:pt x="477" y="276"/>
                  <a:pt x="496" y="261"/>
                  <a:pt x="515" y="246"/>
                </a:cubicBezTo>
                <a:cubicBezTo>
                  <a:pt x="533" y="231"/>
                  <a:pt x="553" y="217"/>
                  <a:pt x="572" y="203"/>
                </a:cubicBezTo>
                <a:cubicBezTo>
                  <a:pt x="591" y="188"/>
                  <a:pt x="610" y="173"/>
                  <a:pt x="628" y="158"/>
                </a:cubicBezTo>
                <a:cubicBezTo>
                  <a:pt x="685" y="113"/>
                  <a:pt x="685" y="113"/>
                  <a:pt x="685" y="113"/>
                </a:cubicBezTo>
                <a:cubicBezTo>
                  <a:pt x="704" y="98"/>
                  <a:pt x="723" y="83"/>
                  <a:pt x="741" y="68"/>
                </a:cubicBezTo>
                <a:cubicBezTo>
                  <a:pt x="760" y="52"/>
                  <a:pt x="778" y="37"/>
                  <a:pt x="796" y="21"/>
                </a:cubicBezTo>
                <a:cubicBezTo>
                  <a:pt x="809" y="10"/>
                  <a:pt x="809" y="10"/>
                  <a:pt x="809" y="10"/>
                </a:cubicBezTo>
                <a:cubicBezTo>
                  <a:pt x="813" y="6"/>
                  <a:pt x="813" y="6"/>
                  <a:pt x="813" y="6"/>
                </a:cubicBezTo>
                <a:cubicBezTo>
                  <a:pt x="814" y="6"/>
                  <a:pt x="815" y="4"/>
                  <a:pt x="816" y="3"/>
                </a:cubicBezTo>
                <a:cubicBezTo>
                  <a:pt x="816" y="3"/>
                  <a:pt x="816" y="2"/>
                  <a:pt x="816" y="1"/>
                </a:cubicBezTo>
                <a:cubicBezTo>
                  <a:pt x="815" y="0"/>
                  <a:pt x="814" y="0"/>
                  <a:pt x="813" y="0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807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08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809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80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1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2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3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4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5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6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7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8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9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0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1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2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3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4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5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6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7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8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9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0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1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2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3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4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5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6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7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8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9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0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1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2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3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4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5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6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7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8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9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0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1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2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3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4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5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6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7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8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9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0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1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2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3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4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5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6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7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8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9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0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1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2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3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4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5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6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7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8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9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0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1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2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3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4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5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6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7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8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9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0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1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2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3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4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5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6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7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8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9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0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1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2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3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4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5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6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7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8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9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0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1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2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3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4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5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6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7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8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9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0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1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2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3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4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5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6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7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8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9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0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1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2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3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4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5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6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7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8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9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0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1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2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3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4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5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6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7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8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9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0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1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2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3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4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5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6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7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8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9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0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1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2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3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4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5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6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7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8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9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0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1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2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3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4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5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6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7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8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9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0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1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2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3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4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5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6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7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8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9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0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1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2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3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4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5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6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7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8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9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0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1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2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3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4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5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6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7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8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9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10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80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1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2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3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4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5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6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7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8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9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0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1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2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3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4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5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6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7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8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9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0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1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2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3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4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5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6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7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8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9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0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1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2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3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4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5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6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7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8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9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0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1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2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3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4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5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6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7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8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9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0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1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2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3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4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5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6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7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8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9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0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1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2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3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4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5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6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7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8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9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0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1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2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3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4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5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6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7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8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9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0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1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2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3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4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5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6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7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8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9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0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1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2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3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4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5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6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7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8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9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0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1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2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3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4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5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6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7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8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9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0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1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2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3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4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5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6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7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8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9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0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1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2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3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4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5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6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7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8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9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0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1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2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3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4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5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6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7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8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9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0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1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2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3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4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5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6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7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8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9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0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1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2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3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4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5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6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7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8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9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0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1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2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3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4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5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6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7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8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9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0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1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2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3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4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5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6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7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8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9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0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1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2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3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4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5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6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7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8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9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0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1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2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3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4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5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6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7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8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9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11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80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1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2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3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4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5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6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7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8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9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0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1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2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3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4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5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6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7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8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9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0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1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2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3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4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5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6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7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8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9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0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1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2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3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4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5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6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7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8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9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0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1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2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3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4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5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6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7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8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9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0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1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2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3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4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5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6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7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8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9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0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1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2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3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4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5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6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7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8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9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0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1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2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3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4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5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6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7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8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9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0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1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2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3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4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5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6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7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8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9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0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1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2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3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4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5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6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7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8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9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0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1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2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3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4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5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6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7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8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9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0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1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2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3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4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5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6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7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8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9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0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1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2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3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4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5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6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7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8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9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0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1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2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3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4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5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6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7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8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9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0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1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2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3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4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5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6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7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8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9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0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1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2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3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4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5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6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7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8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9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0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1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2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3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4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5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6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7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8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9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0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1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2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3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4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5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6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7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8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9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0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1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2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3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4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5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6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7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8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9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0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1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2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3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4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5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6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7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8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9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812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3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4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5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6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7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8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9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0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1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2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3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4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5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6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7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8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9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0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1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2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3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4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5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6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7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8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9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0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1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2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3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4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5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6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7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8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9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0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1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2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3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4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5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6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7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8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9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0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1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2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3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4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5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6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7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8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9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0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1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2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3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4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5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6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7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8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9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0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1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2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3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4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5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6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7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8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9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0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1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2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3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4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5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6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7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8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9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0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1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2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3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4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5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6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7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8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9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0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1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2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3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4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5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6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7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8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9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0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1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2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3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4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5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6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7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8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9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0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1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2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3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4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5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6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7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8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9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0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1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2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3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4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5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6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7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8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9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0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1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2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3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4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5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6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7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8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9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0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1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2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3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4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5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6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7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8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9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0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1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2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3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4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5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6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7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8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9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1580" name="Picture 157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pic>
        <p:nvPicPr>
          <p:cNvPr id="1581" name="Picture 1580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82" name="Group 1581"/>
          <p:cNvGrpSpPr/>
          <p:nvPr userDrawn="1"/>
        </p:nvGrpSpPr>
        <p:grpSpPr bwMode="ltGray">
          <a:xfrm>
            <a:off x="7756525" y="1203769"/>
            <a:ext cx="2826169" cy="4052615"/>
            <a:chOff x="11098213" y="1773238"/>
            <a:chExt cx="420688" cy="603250"/>
          </a:xfrm>
          <a:solidFill>
            <a:schemeClr val="tx2"/>
          </a:solidFill>
        </p:grpSpPr>
        <p:sp>
          <p:nvSpPr>
            <p:cNvPr id="1583" name="Freeform 138"/>
            <p:cNvSpPr>
              <a:spLocks noEditPoints="1"/>
            </p:cNvSpPr>
            <p:nvPr/>
          </p:nvSpPr>
          <p:spPr bwMode="ltGray">
            <a:xfrm>
              <a:off x="11158538" y="1773238"/>
              <a:ext cx="301625" cy="241300"/>
            </a:xfrm>
            <a:custGeom>
              <a:avLst/>
              <a:gdLst>
                <a:gd name="T0" fmla="*/ 535 w 536"/>
                <a:gd name="T1" fmla="*/ 430 h 430"/>
                <a:gd name="T2" fmla="*/ 107 w 536"/>
                <a:gd name="T3" fmla="*/ 429 h 430"/>
                <a:gd name="T4" fmla="*/ 107 w 536"/>
                <a:gd name="T5" fmla="*/ 268 h 430"/>
                <a:gd name="T6" fmla="*/ 268 w 536"/>
                <a:gd name="T7" fmla="*/ 107 h 430"/>
                <a:gd name="T8" fmla="*/ 428 w 536"/>
                <a:gd name="T9" fmla="*/ 268 h 430"/>
                <a:gd name="T10" fmla="*/ 428 w 536"/>
                <a:gd name="T11" fmla="*/ 429 h 430"/>
                <a:gd name="T12" fmla="*/ 535 w 536"/>
                <a:gd name="T13" fmla="*/ 430 h 430"/>
                <a:gd name="T14" fmla="*/ 268 w 536"/>
                <a:gd name="T15" fmla="*/ 0 h 430"/>
                <a:gd name="T16" fmla="*/ 0 w 536"/>
                <a:gd name="T17" fmla="*/ 268 h 430"/>
                <a:gd name="T18" fmla="*/ 0 w 536"/>
                <a:gd name="T19" fmla="*/ 430 h 430"/>
                <a:gd name="T20" fmla="*/ 536 w 536"/>
                <a:gd name="T21" fmla="*/ 430 h 430"/>
                <a:gd name="T22" fmla="*/ 535 w 536"/>
                <a:gd name="T23" fmla="*/ 430 h 430"/>
                <a:gd name="T24" fmla="*/ 535 w 536"/>
                <a:gd name="T25" fmla="*/ 268 h 430"/>
                <a:gd name="T26" fmla="*/ 268 w 536"/>
                <a:gd name="T2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6" h="430">
                  <a:moveTo>
                    <a:pt x="535" y="430"/>
                  </a:moveTo>
                  <a:cubicBezTo>
                    <a:pt x="107" y="429"/>
                    <a:pt x="107" y="429"/>
                    <a:pt x="107" y="429"/>
                  </a:cubicBezTo>
                  <a:cubicBezTo>
                    <a:pt x="107" y="268"/>
                    <a:pt x="107" y="268"/>
                    <a:pt x="107" y="268"/>
                  </a:cubicBezTo>
                  <a:cubicBezTo>
                    <a:pt x="107" y="179"/>
                    <a:pt x="179" y="107"/>
                    <a:pt x="268" y="107"/>
                  </a:cubicBezTo>
                  <a:cubicBezTo>
                    <a:pt x="356" y="107"/>
                    <a:pt x="428" y="179"/>
                    <a:pt x="428" y="268"/>
                  </a:cubicBezTo>
                  <a:cubicBezTo>
                    <a:pt x="428" y="429"/>
                    <a:pt x="428" y="429"/>
                    <a:pt x="428" y="429"/>
                  </a:cubicBezTo>
                  <a:cubicBezTo>
                    <a:pt x="535" y="430"/>
                    <a:pt x="535" y="430"/>
                    <a:pt x="535" y="430"/>
                  </a:cubicBezTo>
                  <a:moveTo>
                    <a:pt x="268" y="0"/>
                  </a:moveTo>
                  <a:cubicBezTo>
                    <a:pt x="120" y="0"/>
                    <a:pt x="0" y="120"/>
                    <a:pt x="0" y="268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536" y="430"/>
                    <a:pt x="536" y="430"/>
                    <a:pt x="536" y="430"/>
                  </a:cubicBezTo>
                  <a:cubicBezTo>
                    <a:pt x="535" y="430"/>
                    <a:pt x="535" y="430"/>
                    <a:pt x="535" y="430"/>
                  </a:cubicBezTo>
                  <a:cubicBezTo>
                    <a:pt x="535" y="268"/>
                    <a:pt x="535" y="268"/>
                    <a:pt x="535" y="268"/>
                  </a:cubicBezTo>
                  <a:cubicBezTo>
                    <a:pt x="535" y="120"/>
                    <a:pt x="415" y="0"/>
                    <a:pt x="26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4" name="Freeform 139"/>
            <p:cNvSpPr>
              <a:spLocks/>
            </p:cNvSpPr>
            <p:nvPr/>
          </p:nvSpPr>
          <p:spPr bwMode="ltGray">
            <a:xfrm>
              <a:off x="11098213" y="2014538"/>
              <a:ext cx="420688" cy="361950"/>
            </a:xfrm>
            <a:custGeom>
              <a:avLst/>
              <a:gdLst>
                <a:gd name="T0" fmla="*/ 265 w 265"/>
                <a:gd name="T1" fmla="*/ 0 h 228"/>
                <a:gd name="T2" fmla="*/ 228 w 265"/>
                <a:gd name="T3" fmla="*/ 0 h 228"/>
                <a:gd name="T4" fmla="*/ 228 w 265"/>
                <a:gd name="T5" fmla="*/ 190 h 228"/>
                <a:gd name="T6" fmla="*/ 38 w 265"/>
                <a:gd name="T7" fmla="*/ 190 h 228"/>
                <a:gd name="T8" fmla="*/ 38 w 265"/>
                <a:gd name="T9" fmla="*/ 38 h 228"/>
                <a:gd name="T10" fmla="*/ 189 w 265"/>
                <a:gd name="T11" fmla="*/ 38 h 228"/>
                <a:gd name="T12" fmla="*/ 227 w 265"/>
                <a:gd name="T13" fmla="*/ 0 h 228"/>
                <a:gd name="T14" fmla="*/ 38 w 265"/>
                <a:gd name="T15" fmla="*/ 0 h 228"/>
                <a:gd name="T16" fmla="*/ 0 w 265"/>
                <a:gd name="T17" fmla="*/ 0 h 228"/>
                <a:gd name="T18" fmla="*/ 0 w 265"/>
                <a:gd name="T19" fmla="*/ 38 h 228"/>
                <a:gd name="T20" fmla="*/ 0 w 265"/>
                <a:gd name="T21" fmla="*/ 190 h 228"/>
                <a:gd name="T22" fmla="*/ 0 w 265"/>
                <a:gd name="T23" fmla="*/ 228 h 228"/>
                <a:gd name="T24" fmla="*/ 38 w 265"/>
                <a:gd name="T25" fmla="*/ 228 h 228"/>
                <a:gd name="T26" fmla="*/ 228 w 265"/>
                <a:gd name="T27" fmla="*/ 228 h 228"/>
                <a:gd name="T28" fmla="*/ 265 w 265"/>
                <a:gd name="T29" fmla="*/ 228 h 228"/>
                <a:gd name="T30" fmla="*/ 265 w 265"/>
                <a:gd name="T31" fmla="*/ 190 h 228"/>
                <a:gd name="T32" fmla="*/ 265 w 265"/>
                <a:gd name="T3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5" h="228">
                  <a:moveTo>
                    <a:pt x="265" y="0"/>
                  </a:moveTo>
                  <a:lnTo>
                    <a:pt x="228" y="0"/>
                  </a:lnTo>
                  <a:lnTo>
                    <a:pt x="228" y="190"/>
                  </a:lnTo>
                  <a:lnTo>
                    <a:pt x="38" y="190"/>
                  </a:lnTo>
                  <a:lnTo>
                    <a:pt x="38" y="38"/>
                  </a:lnTo>
                  <a:lnTo>
                    <a:pt x="189" y="38"/>
                  </a:lnTo>
                  <a:lnTo>
                    <a:pt x="227" y="0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190"/>
                  </a:lnTo>
                  <a:lnTo>
                    <a:pt x="0" y="228"/>
                  </a:lnTo>
                  <a:lnTo>
                    <a:pt x="38" y="228"/>
                  </a:lnTo>
                  <a:lnTo>
                    <a:pt x="228" y="228"/>
                  </a:lnTo>
                  <a:lnTo>
                    <a:pt x="265" y="228"/>
                  </a:lnTo>
                  <a:lnTo>
                    <a:pt x="265" y="190"/>
                  </a:lnTo>
                  <a:lnTo>
                    <a:pt x="26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5" name="Freeform 140"/>
            <p:cNvSpPr>
              <a:spLocks/>
            </p:cNvSpPr>
            <p:nvPr/>
          </p:nvSpPr>
          <p:spPr bwMode="ltGray">
            <a:xfrm>
              <a:off x="11098213" y="2014538"/>
              <a:ext cx="420688" cy="361950"/>
            </a:xfrm>
            <a:custGeom>
              <a:avLst/>
              <a:gdLst>
                <a:gd name="T0" fmla="*/ 265 w 265"/>
                <a:gd name="T1" fmla="*/ 0 h 228"/>
                <a:gd name="T2" fmla="*/ 228 w 265"/>
                <a:gd name="T3" fmla="*/ 0 h 228"/>
                <a:gd name="T4" fmla="*/ 228 w 265"/>
                <a:gd name="T5" fmla="*/ 190 h 228"/>
                <a:gd name="T6" fmla="*/ 38 w 265"/>
                <a:gd name="T7" fmla="*/ 190 h 228"/>
                <a:gd name="T8" fmla="*/ 38 w 265"/>
                <a:gd name="T9" fmla="*/ 38 h 228"/>
                <a:gd name="T10" fmla="*/ 189 w 265"/>
                <a:gd name="T11" fmla="*/ 38 h 228"/>
                <a:gd name="T12" fmla="*/ 227 w 265"/>
                <a:gd name="T13" fmla="*/ 0 h 228"/>
                <a:gd name="T14" fmla="*/ 38 w 265"/>
                <a:gd name="T15" fmla="*/ 0 h 228"/>
                <a:gd name="T16" fmla="*/ 0 w 265"/>
                <a:gd name="T17" fmla="*/ 0 h 228"/>
                <a:gd name="T18" fmla="*/ 0 w 265"/>
                <a:gd name="T19" fmla="*/ 38 h 228"/>
                <a:gd name="T20" fmla="*/ 0 w 265"/>
                <a:gd name="T21" fmla="*/ 190 h 228"/>
                <a:gd name="T22" fmla="*/ 0 w 265"/>
                <a:gd name="T23" fmla="*/ 228 h 228"/>
                <a:gd name="T24" fmla="*/ 38 w 265"/>
                <a:gd name="T25" fmla="*/ 228 h 228"/>
                <a:gd name="T26" fmla="*/ 228 w 265"/>
                <a:gd name="T27" fmla="*/ 228 h 228"/>
                <a:gd name="T28" fmla="*/ 265 w 265"/>
                <a:gd name="T29" fmla="*/ 228 h 228"/>
                <a:gd name="T30" fmla="*/ 265 w 265"/>
                <a:gd name="T31" fmla="*/ 190 h 228"/>
                <a:gd name="T32" fmla="*/ 265 w 265"/>
                <a:gd name="T3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5" h="228">
                  <a:moveTo>
                    <a:pt x="265" y="0"/>
                  </a:moveTo>
                  <a:lnTo>
                    <a:pt x="228" y="0"/>
                  </a:lnTo>
                  <a:lnTo>
                    <a:pt x="228" y="190"/>
                  </a:lnTo>
                  <a:lnTo>
                    <a:pt x="38" y="190"/>
                  </a:lnTo>
                  <a:lnTo>
                    <a:pt x="38" y="38"/>
                  </a:lnTo>
                  <a:lnTo>
                    <a:pt x="189" y="38"/>
                  </a:lnTo>
                  <a:lnTo>
                    <a:pt x="227" y="0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190"/>
                  </a:lnTo>
                  <a:lnTo>
                    <a:pt x="0" y="228"/>
                  </a:lnTo>
                  <a:lnTo>
                    <a:pt x="38" y="228"/>
                  </a:lnTo>
                  <a:lnTo>
                    <a:pt x="228" y="228"/>
                  </a:lnTo>
                  <a:lnTo>
                    <a:pt x="265" y="228"/>
                  </a:lnTo>
                  <a:lnTo>
                    <a:pt x="265" y="190"/>
                  </a:lnTo>
                  <a:lnTo>
                    <a:pt x="26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6" name="Freeform 141"/>
            <p:cNvSpPr>
              <a:spLocks/>
            </p:cNvSpPr>
            <p:nvPr/>
          </p:nvSpPr>
          <p:spPr bwMode="ltGray">
            <a:xfrm>
              <a:off x="11279188" y="2135188"/>
              <a:ext cx="58738" cy="120650"/>
            </a:xfrm>
            <a:custGeom>
              <a:avLst/>
              <a:gdLst>
                <a:gd name="T0" fmla="*/ 37 w 37"/>
                <a:gd name="T1" fmla="*/ 0 h 76"/>
                <a:gd name="T2" fmla="*/ 19 w 37"/>
                <a:gd name="T3" fmla="*/ 0 h 76"/>
                <a:gd name="T4" fmla="*/ 0 w 37"/>
                <a:gd name="T5" fmla="*/ 0 h 76"/>
                <a:gd name="T6" fmla="*/ 0 w 37"/>
                <a:gd name="T7" fmla="*/ 38 h 76"/>
                <a:gd name="T8" fmla="*/ 0 w 37"/>
                <a:gd name="T9" fmla="*/ 76 h 76"/>
                <a:gd name="T10" fmla="*/ 19 w 37"/>
                <a:gd name="T11" fmla="*/ 76 h 76"/>
                <a:gd name="T12" fmla="*/ 37 w 37"/>
                <a:gd name="T13" fmla="*/ 76 h 76"/>
                <a:gd name="T14" fmla="*/ 37 w 37"/>
                <a:gd name="T15" fmla="*/ 38 h 76"/>
                <a:gd name="T16" fmla="*/ 37 w 3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76">
                  <a:moveTo>
                    <a:pt x="37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19" y="76"/>
                  </a:lnTo>
                  <a:lnTo>
                    <a:pt x="37" y="76"/>
                  </a:lnTo>
                  <a:lnTo>
                    <a:pt x="37" y="38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7" name="Freeform 142"/>
            <p:cNvSpPr>
              <a:spLocks/>
            </p:cNvSpPr>
            <p:nvPr/>
          </p:nvSpPr>
          <p:spPr bwMode="ltGray">
            <a:xfrm>
              <a:off x="11279188" y="2135188"/>
              <a:ext cx="58738" cy="120650"/>
            </a:xfrm>
            <a:custGeom>
              <a:avLst/>
              <a:gdLst>
                <a:gd name="T0" fmla="*/ 37 w 37"/>
                <a:gd name="T1" fmla="*/ 0 h 76"/>
                <a:gd name="T2" fmla="*/ 19 w 37"/>
                <a:gd name="T3" fmla="*/ 0 h 76"/>
                <a:gd name="T4" fmla="*/ 0 w 37"/>
                <a:gd name="T5" fmla="*/ 0 h 76"/>
                <a:gd name="T6" fmla="*/ 0 w 37"/>
                <a:gd name="T7" fmla="*/ 38 h 76"/>
                <a:gd name="T8" fmla="*/ 0 w 37"/>
                <a:gd name="T9" fmla="*/ 76 h 76"/>
                <a:gd name="T10" fmla="*/ 19 w 37"/>
                <a:gd name="T11" fmla="*/ 76 h 76"/>
                <a:gd name="T12" fmla="*/ 37 w 37"/>
                <a:gd name="T13" fmla="*/ 76 h 76"/>
                <a:gd name="T14" fmla="*/ 37 w 37"/>
                <a:gd name="T15" fmla="*/ 38 h 76"/>
                <a:gd name="T16" fmla="*/ 37 w 3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76">
                  <a:moveTo>
                    <a:pt x="37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0" y="76"/>
                  </a:lnTo>
                  <a:lnTo>
                    <a:pt x="19" y="76"/>
                  </a:lnTo>
                  <a:lnTo>
                    <a:pt x="37" y="76"/>
                  </a:lnTo>
                  <a:lnTo>
                    <a:pt x="37" y="38"/>
                  </a:lnTo>
                  <a:lnTo>
                    <a:pt x="3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1588" name="Freeform 8"/>
          <p:cNvSpPr>
            <a:spLocks/>
          </p:cNvSpPr>
          <p:nvPr userDrawn="1"/>
        </p:nvSpPr>
        <p:spPr bwMode="ltGray">
          <a:xfrm>
            <a:off x="6192462" y="3483148"/>
            <a:ext cx="4334772" cy="2639859"/>
          </a:xfrm>
          <a:custGeom>
            <a:avLst/>
            <a:gdLst>
              <a:gd name="T0" fmla="*/ 811 w 816"/>
              <a:gd name="T1" fmla="*/ 0 h 496"/>
              <a:gd name="T2" fmla="*/ 681 w 816"/>
              <a:gd name="T3" fmla="*/ 101 h 496"/>
              <a:gd name="T4" fmla="*/ 601 w 816"/>
              <a:gd name="T5" fmla="*/ 162 h 496"/>
              <a:gd name="T6" fmla="*/ 519 w 816"/>
              <a:gd name="T7" fmla="*/ 222 h 496"/>
              <a:gd name="T8" fmla="*/ 384 w 816"/>
              <a:gd name="T9" fmla="*/ 321 h 496"/>
              <a:gd name="T10" fmla="*/ 193 w 816"/>
              <a:gd name="T11" fmla="*/ 465 h 496"/>
              <a:gd name="T12" fmla="*/ 189 w 816"/>
              <a:gd name="T13" fmla="*/ 468 h 496"/>
              <a:gd name="T14" fmla="*/ 188 w 816"/>
              <a:gd name="T15" fmla="*/ 469 h 496"/>
              <a:gd name="T16" fmla="*/ 187 w 816"/>
              <a:gd name="T17" fmla="*/ 469 h 496"/>
              <a:gd name="T18" fmla="*/ 186 w 816"/>
              <a:gd name="T19" fmla="*/ 469 h 496"/>
              <a:gd name="T20" fmla="*/ 184 w 816"/>
              <a:gd name="T21" fmla="*/ 466 h 496"/>
              <a:gd name="T22" fmla="*/ 148 w 816"/>
              <a:gd name="T23" fmla="*/ 420 h 496"/>
              <a:gd name="T24" fmla="*/ 61 w 816"/>
              <a:gd name="T25" fmla="*/ 308 h 496"/>
              <a:gd name="T26" fmla="*/ 16 w 816"/>
              <a:gd name="T27" fmla="*/ 258 h 496"/>
              <a:gd name="T28" fmla="*/ 7 w 816"/>
              <a:gd name="T29" fmla="*/ 257 h 496"/>
              <a:gd name="T30" fmla="*/ 3 w 816"/>
              <a:gd name="T31" fmla="*/ 268 h 496"/>
              <a:gd name="T32" fmla="*/ 50 w 816"/>
              <a:gd name="T33" fmla="*/ 336 h 496"/>
              <a:gd name="T34" fmla="*/ 96 w 816"/>
              <a:gd name="T35" fmla="*/ 395 h 496"/>
              <a:gd name="T36" fmla="*/ 151 w 816"/>
              <a:gd name="T37" fmla="*/ 466 h 496"/>
              <a:gd name="T38" fmla="*/ 163 w 816"/>
              <a:gd name="T39" fmla="*/ 482 h 496"/>
              <a:gd name="T40" fmla="*/ 168 w 816"/>
              <a:gd name="T41" fmla="*/ 487 h 496"/>
              <a:gd name="T42" fmla="*/ 179 w 816"/>
              <a:gd name="T43" fmla="*/ 494 h 496"/>
              <a:gd name="T44" fmla="*/ 189 w 816"/>
              <a:gd name="T45" fmla="*/ 495 h 496"/>
              <a:gd name="T46" fmla="*/ 202 w 816"/>
              <a:gd name="T47" fmla="*/ 491 h 496"/>
              <a:gd name="T48" fmla="*/ 206 w 816"/>
              <a:gd name="T49" fmla="*/ 487 h 496"/>
              <a:gd name="T50" fmla="*/ 355 w 816"/>
              <a:gd name="T51" fmla="*/ 374 h 496"/>
              <a:gd name="T52" fmla="*/ 403 w 816"/>
              <a:gd name="T53" fmla="*/ 336 h 496"/>
              <a:gd name="T54" fmla="*/ 515 w 816"/>
              <a:gd name="T55" fmla="*/ 246 h 496"/>
              <a:gd name="T56" fmla="*/ 628 w 816"/>
              <a:gd name="T57" fmla="*/ 158 h 496"/>
              <a:gd name="T58" fmla="*/ 741 w 816"/>
              <a:gd name="T59" fmla="*/ 68 h 496"/>
              <a:gd name="T60" fmla="*/ 809 w 816"/>
              <a:gd name="T61" fmla="*/ 10 h 496"/>
              <a:gd name="T62" fmla="*/ 816 w 816"/>
              <a:gd name="T63" fmla="*/ 3 h 496"/>
              <a:gd name="T64" fmla="*/ 813 w 816"/>
              <a:gd name="T65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496">
                <a:moveTo>
                  <a:pt x="813" y="0"/>
                </a:moveTo>
                <a:cubicBezTo>
                  <a:pt x="812" y="0"/>
                  <a:pt x="811" y="0"/>
                  <a:pt x="811" y="0"/>
                </a:cubicBezTo>
                <a:cubicBezTo>
                  <a:pt x="777" y="28"/>
                  <a:pt x="743" y="56"/>
                  <a:pt x="708" y="81"/>
                </a:cubicBezTo>
                <a:cubicBezTo>
                  <a:pt x="699" y="88"/>
                  <a:pt x="690" y="94"/>
                  <a:pt x="681" y="101"/>
                </a:cubicBezTo>
                <a:cubicBezTo>
                  <a:pt x="654" y="121"/>
                  <a:pt x="654" y="121"/>
                  <a:pt x="654" y="121"/>
                </a:cubicBezTo>
                <a:cubicBezTo>
                  <a:pt x="601" y="162"/>
                  <a:pt x="601" y="162"/>
                  <a:pt x="601" y="162"/>
                </a:cubicBezTo>
                <a:cubicBezTo>
                  <a:pt x="583" y="175"/>
                  <a:pt x="565" y="189"/>
                  <a:pt x="547" y="202"/>
                </a:cubicBezTo>
                <a:cubicBezTo>
                  <a:pt x="538" y="209"/>
                  <a:pt x="529" y="215"/>
                  <a:pt x="519" y="222"/>
                </a:cubicBezTo>
                <a:cubicBezTo>
                  <a:pt x="510" y="228"/>
                  <a:pt x="497" y="238"/>
                  <a:pt x="485" y="247"/>
                </a:cubicBezTo>
                <a:cubicBezTo>
                  <a:pt x="448" y="273"/>
                  <a:pt x="420" y="295"/>
                  <a:pt x="384" y="321"/>
                </a:cubicBezTo>
                <a:cubicBezTo>
                  <a:pt x="348" y="348"/>
                  <a:pt x="312" y="375"/>
                  <a:pt x="276" y="402"/>
                </a:cubicBezTo>
                <a:cubicBezTo>
                  <a:pt x="248" y="422"/>
                  <a:pt x="221" y="444"/>
                  <a:pt x="193" y="465"/>
                </a:cubicBezTo>
                <a:cubicBezTo>
                  <a:pt x="191" y="467"/>
                  <a:pt x="191" y="467"/>
                  <a:pt x="191" y="467"/>
                </a:cubicBezTo>
                <a:cubicBezTo>
                  <a:pt x="189" y="468"/>
                  <a:pt x="189" y="468"/>
                  <a:pt x="189" y="468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7" y="469"/>
                  <a:pt x="187" y="469"/>
                  <a:pt x="187" y="469"/>
                </a:cubicBezTo>
                <a:cubicBezTo>
                  <a:pt x="187" y="469"/>
                  <a:pt x="187" y="469"/>
                  <a:pt x="186" y="469"/>
                </a:cubicBezTo>
                <a:cubicBezTo>
                  <a:pt x="186" y="469"/>
                  <a:pt x="186" y="469"/>
                  <a:pt x="186" y="469"/>
                </a:cubicBezTo>
                <a:cubicBezTo>
                  <a:pt x="186" y="469"/>
                  <a:pt x="186" y="469"/>
                  <a:pt x="186" y="469"/>
                </a:cubicBezTo>
                <a:cubicBezTo>
                  <a:pt x="186" y="469"/>
                  <a:pt x="185" y="468"/>
                  <a:pt x="184" y="466"/>
                </a:cubicBezTo>
                <a:cubicBezTo>
                  <a:pt x="177" y="457"/>
                  <a:pt x="177" y="457"/>
                  <a:pt x="177" y="457"/>
                </a:cubicBezTo>
                <a:cubicBezTo>
                  <a:pt x="148" y="420"/>
                  <a:pt x="148" y="420"/>
                  <a:pt x="148" y="420"/>
                </a:cubicBezTo>
                <a:cubicBezTo>
                  <a:pt x="129" y="395"/>
                  <a:pt x="109" y="370"/>
                  <a:pt x="90" y="345"/>
                </a:cubicBezTo>
                <a:cubicBezTo>
                  <a:pt x="61" y="308"/>
                  <a:pt x="61" y="308"/>
                  <a:pt x="61" y="308"/>
                </a:cubicBezTo>
                <a:cubicBezTo>
                  <a:pt x="50" y="294"/>
                  <a:pt x="40" y="280"/>
                  <a:pt x="28" y="268"/>
                </a:cubicBezTo>
                <a:cubicBezTo>
                  <a:pt x="25" y="264"/>
                  <a:pt x="21" y="260"/>
                  <a:pt x="16" y="258"/>
                </a:cubicBezTo>
                <a:cubicBezTo>
                  <a:pt x="14" y="258"/>
                  <a:pt x="11" y="257"/>
                  <a:pt x="8" y="257"/>
                </a:cubicBezTo>
                <a:cubicBezTo>
                  <a:pt x="8" y="257"/>
                  <a:pt x="7" y="257"/>
                  <a:pt x="7" y="257"/>
                </a:cubicBezTo>
                <a:cubicBezTo>
                  <a:pt x="5" y="257"/>
                  <a:pt x="3" y="257"/>
                  <a:pt x="2" y="259"/>
                </a:cubicBezTo>
                <a:cubicBezTo>
                  <a:pt x="0" y="261"/>
                  <a:pt x="2" y="265"/>
                  <a:pt x="3" y="268"/>
                </a:cubicBezTo>
                <a:cubicBezTo>
                  <a:pt x="6" y="274"/>
                  <a:pt x="10" y="281"/>
                  <a:pt x="14" y="287"/>
                </a:cubicBezTo>
                <a:cubicBezTo>
                  <a:pt x="26" y="303"/>
                  <a:pt x="38" y="320"/>
                  <a:pt x="50" y="336"/>
                </a:cubicBezTo>
                <a:cubicBezTo>
                  <a:pt x="56" y="344"/>
                  <a:pt x="62" y="352"/>
                  <a:pt x="68" y="360"/>
                </a:cubicBezTo>
                <a:cubicBezTo>
                  <a:pt x="96" y="395"/>
                  <a:pt x="96" y="395"/>
                  <a:pt x="96" y="395"/>
                </a:cubicBezTo>
                <a:cubicBezTo>
                  <a:pt x="124" y="431"/>
                  <a:pt x="124" y="431"/>
                  <a:pt x="124" y="431"/>
                </a:cubicBezTo>
                <a:cubicBezTo>
                  <a:pt x="151" y="466"/>
                  <a:pt x="151" y="466"/>
                  <a:pt x="151" y="466"/>
                </a:cubicBezTo>
                <a:cubicBezTo>
                  <a:pt x="159" y="477"/>
                  <a:pt x="159" y="477"/>
                  <a:pt x="159" y="477"/>
                </a:cubicBezTo>
                <a:cubicBezTo>
                  <a:pt x="163" y="482"/>
                  <a:pt x="163" y="482"/>
                  <a:pt x="163" y="482"/>
                </a:cubicBezTo>
                <a:cubicBezTo>
                  <a:pt x="164" y="483"/>
                  <a:pt x="165" y="484"/>
                  <a:pt x="166" y="485"/>
                </a:cubicBezTo>
                <a:cubicBezTo>
                  <a:pt x="166" y="485"/>
                  <a:pt x="167" y="486"/>
                  <a:pt x="168" y="487"/>
                </a:cubicBezTo>
                <a:cubicBezTo>
                  <a:pt x="168" y="487"/>
                  <a:pt x="169" y="488"/>
                  <a:pt x="170" y="489"/>
                </a:cubicBezTo>
                <a:cubicBezTo>
                  <a:pt x="172" y="491"/>
                  <a:pt x="175" y="493"/>
                  <a:pt x="179" y="494"/>
                </a:cubicBezTo>
                <a:cubicBezTo>
                  <a:pt x="181" y="495"/>
                  <a:pt x="184" y="496"/>
                  <a:pt x="186" y="496"/>
                </a:cubicBezTo>
                <a:cubicBezTo>
                  <a:pt x="187" y="496"/>
                  <a:pt x="188" y="496"/>
                  <a:pt x="189" y="495"/>
                </a:cubicBezTo>
                <a:cubicBezTo>
                  <a:pt x="193" y="495"/>
                  <a:pt x="196" y="494"/>
                  <a:pt x="199" y="492"/>
                </a:cubicBezTo>
                <a:cubicBezTo>
                  <a:pt x="200" y="491"/>
                  <a:pt x="201" y="491"/>
                  <a:pt x="202" y="491"/>
                </a:cubicBezTo>
                <a:cubicBezTo>
                  <a:pt x="202" y="490"/>
                  <a:pt x="203" y="490"/>
                  <a:pt x="203" y="489"/>
                </a:cubicBezTo>
                <a:cubicBezTo>
                  <a:pt x="204" y="489"/>
                  <a:pt x="205" y="488"/>
                  <a:pt x="206" y="487"/>
                </a:cubicBezTo>
                <a:cubicBezTo>
                  <a:pt x="248" y="456"/>
                  <a:pt x="248" y="456"/>
                  <a:pt x="248" y="456"/>
                </a:cubicBezTo>
                <a:cubicBezTo>
                  <a:pt x="283" y="429"/>
                  <a:pt x="319" y="402"/>
                  <a:pt x="355" y="374"/>
                </a:cubicBezTo>
                <a:cubicBezTo>
                  <a:pt x="379" y="356"/>
                  <a:pt x="379" y="356"/>
                  <a:pt x="379" y="356"/>
                </a:cubicBezTo>
                <a:cubicBezTo>
                  <a:pt x="387" y="349"/>
                  <a:pt x="395" y="343"/>
                  <a:pt x="403" y="336"/>
                </a:cubicBezTo>
                <a:cubicBezTo>
                  <a:pt x="421" y="321"/>
                  <a:pt x="440" y="307"/>
                  <a:pt x="459" y="292"/>
                </a:cubicBezTo>
                <a:cubicBezTo>
                  <a:pt x="477" y="276"/>
                  <a:pt x="496" y="261"/>
                  <a:pt x="515" y="246"/>
                </a:cubicBezTo>
                <a:cubicBezTo>
                  <a:pt x="533" y="231"/>
                  <a:pt x="553" y="217"/>
                  <a:pt x="572" y="203"/>
                </a:cubicBezTo>
                <a:cubicBezTo>
                  <a:pt x="591" y="188"/>
                  <a:pt x="610" y="173"/>
                  <a:pt x="628" y="158"/>
                </a:cubicBezTo>
                <a:cubicBezTo>
                  <a:pt x="685" y="113"/>
                  <a:pt x="685" y="113"/>
                  <a:pt x="685" y="113"/>
                </a:cubicBezTo>
                <a:cubicBezTo>
                  <a:pt x="704" y="98"/>
                  <a:pt x="723" y="83"/>
                  <a:pt x="741" y="68"/>
                </a:cubicBezTo>
                <a:cubicBezTo>
                  <a:pt x="760" y="52"/>
                  <a:pt x="778" y="37"/>
                  <a:pt x="796" y="21"/>
                </a:cubicBezTo>
                <a:cubicBezTo>
                  <a:pt x="809" y="10"/>
                  <a:pt x="809" y="10"/>
                  <a:pt x="809" y="10"/>
                </a:cubicBezTo>
                <a:cubicBezTo>
                  <a:pt x="813" y="6"/>
                  <a:pt x="813" y="6"/>
                  <a:pt x="813" y="6"/>
                </a:cubicBezTo>
                <a:cubicBezTo>
                  <a:pt x="814" y="6"/>
                  <a:pt x="815" y="4"/>
                  <a:pt x="816" y="3"/>
                </a:cubicBezTo>
                <a:cubicBezTo>
                  <a:pt x="816" y="3"/>
                  <a:pt x="816" y="2"/>
                  <a:pt x="816" y="1"/>
                </a:cubicBezTo>
                <a:cubicBezTo>
                  <a:pt x="815" y="0"/>
                  <a:pt x="814" y="0"/>
                  <a:pt x="813" y="0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750129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+ Imag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5743575" y="414338"/>
            <a:ext cx="6051551" cy="6046787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/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96001" y="1490597"/>
            <a:ext cx="5148456" cy="1938403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96001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FA364B-9671-4333-8F59-DC217991C2EF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20" name="Picture 19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9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0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801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72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3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4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5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6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7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8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9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0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1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2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3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4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5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6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7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8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89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0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1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2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3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4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5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6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7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8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99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0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1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2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3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4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5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6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7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8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09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0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1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2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3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4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5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6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7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8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19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0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1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2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3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4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5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6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7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8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29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0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1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2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3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4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5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6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7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8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39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0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1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2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3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4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5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6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7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8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49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0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1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2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3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4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5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6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7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8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59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0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1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2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3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4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5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6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7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8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69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0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1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2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3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4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5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6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7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8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79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0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1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2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3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4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5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6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7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8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89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0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1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2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3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4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5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6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7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8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499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0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1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2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3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4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5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6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7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8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09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0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1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2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3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4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5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6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7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8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19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0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1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2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3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4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5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6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7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8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29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0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1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2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3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4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5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6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7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8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39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0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1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2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3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4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5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6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7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8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49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0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1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2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3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4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5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6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7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8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59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0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1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2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3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4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5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6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7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8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69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0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571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02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72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3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4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5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6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7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8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9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0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1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2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3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4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5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6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7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8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89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0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1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2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3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4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5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6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7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8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99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0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1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2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3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4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5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6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7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8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09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0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1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2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3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4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5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6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7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8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19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0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1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2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3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4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5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6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7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8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29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0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1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2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3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4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5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6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7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8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39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0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1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2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3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4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5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6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7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8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49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0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1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2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3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4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5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6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7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8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59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0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1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2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3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4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5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6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7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8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69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0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1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2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3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4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5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6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7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8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79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0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1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2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3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4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5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6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7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8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89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0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1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2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3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4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5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6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7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8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299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0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1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2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3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4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5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6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7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8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09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0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1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2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3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4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5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6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7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8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19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0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1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2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3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4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5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6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7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8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29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0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1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2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3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4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5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6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7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8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39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0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1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2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3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4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5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6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7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8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49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0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1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2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3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4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5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6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7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8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59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0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1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2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3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4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5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6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7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8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69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0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371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803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72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3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4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5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6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7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8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9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0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1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2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3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4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5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6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7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8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9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0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1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2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3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4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5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6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7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8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99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0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1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2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3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4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5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6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7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8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09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0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1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2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3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4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5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6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7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8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19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0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1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2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3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4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5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6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7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8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29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0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1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2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3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4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5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6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7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8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39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0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1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2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3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4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5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6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7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8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49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0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1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2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3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4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5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6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7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8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59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0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1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2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3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4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5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6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7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8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69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0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1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2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3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4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5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6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7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8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79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0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1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2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3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4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5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6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7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8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89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0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1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2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3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4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5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6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7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8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099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0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1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2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3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4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5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6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7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8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09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0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1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2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3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4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5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6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7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8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19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0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1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2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3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4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5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6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7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8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9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0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1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2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3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4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5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6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7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8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9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0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1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2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3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4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5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6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7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8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9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0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1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2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3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4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5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6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7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8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59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0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1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2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3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4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5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6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7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8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69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0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71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804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5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6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7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8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9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0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1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2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3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4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5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6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7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8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9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0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1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2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3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4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5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6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7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8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9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0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1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2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3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4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5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6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7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8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39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0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1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2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3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4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5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6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7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8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49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0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1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2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3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4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5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6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7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8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9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0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1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2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3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4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5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6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7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8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9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0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1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2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3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4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5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6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7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8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79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0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1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2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3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4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5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6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7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8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9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0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1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2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3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4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5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6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7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8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99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0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1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2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3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4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5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6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7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8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09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0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1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2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3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4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5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6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7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8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19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0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1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2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3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4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5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6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7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8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29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0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1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2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3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4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5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6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7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8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39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0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1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2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3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4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5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6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7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8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9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0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1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2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3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4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5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6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7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8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9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0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1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2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3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4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5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6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7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8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69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0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71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1572" name="Picture 1571"/>
          <p:cNvPicPr/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6087806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8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393809-FBC1-48C7-96B0-EE67DC897976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52281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85763" y="1514475"/>
            <a:ext cx="5148456" cy="1914525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85763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4" name="Picture 1583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132490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 Option 1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8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6C2BA8E-7E52-49BE-A0DE-79E8E7FCE955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Freeform 69"/>
          <p:cNvSpPr>
            <a:spLocks/>
          </p:cNvSpPr>
          <p:nvPr/>
        </p:nvSpPr>
        <p:spPr bwMode="ltGray">
          <a:xfrm>
            <a:off x="7296827" y="1573214"/>
            <a:ext cx="4153259" cy="4138039"/>
          </a:xfrm>
          <a:custGeom>
            <a:avLst/>
            <a:gdLst>
              <a:gd name="T0" fmla="*/ 0 w 771"/>
              <a:gd name="T1" fmla="*/ 15 h 768"/>
              <a:gd name="T2" fmla="*/ 3 w 771"/>
              <a:gd name="T3" fmla="*/ 39 h 768"/>
              <a:gd name="T4" fmla="*/ 44 w 771"/>
              <a:gd name="T5" fmla="*/ 178 h 768"/>
              <a:gd name="T6" fmla="*/ 59 w 771"/>
              <a:gd name="T7" fmla="*/ 215 h 768"/>
              <a:gd name="T8" fmla="*/ 48 w 771"/>
              <a:gd name="T9" fmla="*/ 135 h 768"/>
              <a:gd name="T10" fmla="*/ 30 w 771"/>
              <a:gd name="T11" fmla="*/ 50 h 768"/>
              <a:gd name="T12" fmla="*/ 154 w 771"/>
              <a:gd name="T13" fmla="*/ 171 h 768"/>
              <a:gd name="T14" fmla="*/ 371 w 771"/>
              <a:gd name="T15" fmla="*/ 380 h 768"/>
              <a:gd name="T16" fmla="*/ 68 w 771"/>
              <a:gd name="T17" fmla="*/ 693 h 768"/>
              <a:gd name="T18" fmla="*/ 77 w 771"/>
              <a:gd name="T19" fmla="*/ 596 h 768"/>
              <a:gd name="T20" fmla="*/ 71 w 771"/>
              <a:gd name="T21" fmla="*/ 539 h 768"/>
              <a:gd name="T22" fmla="*/ 48 w 771"/>
              <a:gd name="T23" fmla="*/ 585 h 768"/>
              <a:gd name="T24" fmla="*/ 14 w 771"/>
              <a:gd name="T25" fmla="*/ 711 h 768"/>
              <a:gd name="T26" fmla="*/ 7 w 771"/>
              <a:gd name="T27" fmla="*/ 732 h 768"/>
              <a:gd name="T28" fmla="*/ 15 w 771"/>
              <a:gd name="T29" fmla="*/ 766 h 768"/>
              <a:gd name="T30" fmla="*/ 36 w 771"/>
              <a:gd name="T31" fmla="*/ 767 h 768"/>
              <a:gd name="T32" fmla="*/ 73 w 771"/>
              <a:gd name="T33" fmla="*/ 757 h 768"/>
              <a:gd name="T34" fmla="*/ 193 w 771"/>
              <a:gd name="T35" fmla="*/ 733 h 768"/>
              <a:gd name="T36" fmla="*/ 246 w 771"/>
              <a:gd name="T37" fmla="*/ 712 h 768"/>
              <a:gd name="T38" fmla="*/ 177 w 771"/>
              <a:gd name="T39" fmla="*/ 721 h 768"/>
              <a:gd name="T40" fmla="*/ 73 w 771"/>
              <a:gd name="T41" fmla="*/ 734 h 768"/>
              <a:gd name="T42" fmla="*/ 178 w 771"/>
              <a:gd name="T43" fmla="*/ 621 h 768"/>
              <a:gd name="T44" fmla="*/ 392 w 771"/>
              <a:gd name="T45" fmla="*/ 400 h 768"/>
              <a:gd name="T46" fmla="*/ 630 w 771"/>
              <a:gd name="T47" fmla="*/ 630 h 768"/>
              <a:gd name="T48" fmla="*/ 725 w 771"/>
              <a:gd name="T49" fmla="*/ 727 h 768"/>
              <a:gd name="T50" fmla="*/ 572 w 771"/>
              <a:gd name="T51" fmla="*/ 701 h 768"/>
              <a:gd name="T52" fmla="*/ 539 w 771"/>
              <a:gd name="T53" fmla="*/ 716 h 768"/>
              <a:gd name="T54" fmla="*/ 599 w 771"/>
              <a:gd name="T55" fmla="*/ 736 h 768"/>
              <a:gd name="T56" fmla="*/ 730 w 771"/>
              <a:gd name="T57" fmla="*/ 758 h 768"/>
              <a:gd name="T58" fmla="*/ 753 w 771"/>
              <a:gd name="T59" fmla="*/ 756 h 768"/>
              <a:gd name="T60" fmla="*/ 764 w 771"/>
              <a:gd name="T61" fmla="*/ 725 h 768"/>
              <a:gd name="T62" fmla="*/ 732 w 771"/>
              <a:gd name="T63" fmla="*/ 590 h 768"/>
              <a:gd name="T64" fmla="*/ 716 w 771"/>
              <a:gd name="T65" fmla="*/ 555 h 768"/>
              <a:gd name="T66" fmla="*/ 728 w 771"/>
              <a:gd name="T67" fmla="*/ 631 h 768"/>
              <a:gd name="T68" fmla="*/ 739 w 771"/>
              <a:gd name="T69" fmla="*/ 720 h 768"/>
              <a:gd name="T70" fmla="*/ 534 w 771"/>
              <a:gd name="T71" fmla="*/ 509 h 768"/>
              <a:gd name="T72" fmla="*/ 499 w 771"/>
              <a:gd name="T73" fmla="*/ 285 h 768"/>
              <a:gd name="T74" fmla="*/ 736 w 771"/>
              <a:gd name="T75" fmla="*/ 40 h 768"/>
              <a:gd name="T76" fmla="*/ 709 w 771"/>
              <a:gd name="T77" fmla="*/ 177 h 768"/>
              <a:gd name="T78" fmla="*/ 719 w 771"/>
              <a:gd name="T79" fmla="*/ 231 h 768"/>
              <a:gd name="T80" fmla="*/ 739 w 771"/>
              <a:gd name="T81" fmla="*/ 185 h 768"/>
              <a:gd name="T82" fmla="*/ 763 w 771"/>
              <a:gd name="T83" fmla="*/ 60 h 768"/>
              <a:gd name="T84" fmla="*/ 768 w 771"/>
              <a:gd name="T85" fmla="*/ 41 h 768"/>
              <a:gd name="T86" fmla="*/ 770 w 771"/>
              <a:gd name="T87" fmla="*/ 15 h 768"/>
              <a:gd name="T88" fmla="*/ 755 w 771"/>
              <a:gd name="T89" fmla="*/ 4 h 768"/>
              <a:gd name="T90" fmla="*/ 735 w 771"/>
              <a:gd name="T91" fmla="*/ 6 h 768"/>
              <a:gd name="T92" fmla="*/ 634 w 771"/>
              <a:gd name="T93" fmla="*/ 39 h 768"/>
              <a:gd name="T94" fmla="*/ 542 w 771"/>
              <a:gd name="T95" fmla="*/ 77 h 768"/>
              <a:gd name="T96" fmla="*/ 594 w 771"/>
              <a:gd name="T97" fmla="*/ 66 h 768"/>
              <a:gd name="T98" fmla="*/ 689 w 771"/>
              <a:gd name="T99" fmla="*/ 42 h 768"/>
              <a:gd name="T100" fmla="*/ 636 w 771"/>
              <a:gd name="T101" fmla="*/ 126 h 768"/>
              <a:gd name="T102" fmla="*/ 467 w 771"/>
              <a:gd name="T103" fmla="*/ 286 h 768"/>
              <a:gd name="T104" fmla="*/ 115 w 771"/>
              <a:gd name="T105" fmla="*/ 91 h 768"/>
              <a:gd name="T106" fmla="*/ 172 w 771"/>
              <a:gd name="T107" fmla="*/ 77 h 768"/>
              <a:gd name="T108" fmla="*/ 223 w 771"/>
              <a:gd name="T109" fmla="*/ 78 h 768"/>
              <a:gd name="T110" fmla="*/ 184 w 771"/>
              <a:gd name="T111" fmla="*/ 48 h 768"/>
              <a:gd name="T112" fmla="*/ 40 w 771"/>
              <a:gd name="T113" fmla="*/ 4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71" h="768">
                <a:moveTo>
                  <a:pt x="18" y="0"/>
                </a:moveTo>
                <a:cubicBezTo>
                  <a:pt x="17" y="0"/>
                  <a:pt x="16" y="0"/>
                  <a:pt x="14" y="1"/>
                </a:cubicBezTo>
                <a:cubicBezTo>
                  <a:pt x="12" y="1"/>
                  <a:pt x="9" y="2"/>
                  <a:pt x="7" y="4"/>
                </a:cubicBezTo>
                <a:cubicBezTo>
                  <a:pt x="5" y="6"/>
                  <a:pt x="3" y="8"/>
                  <a:pt x="1" y="11"/>
                </a:cubicBezTo>
                <a:cubicBezTo>
                  <a:pt x="1" y="13"/>
                  <a:pt x="1" y="14"/>
                  <a:pt x="0" y="15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3"/>
                  <a:pt x="1" y="27"/>
                  <a:pt x="1" y="30"/>
                </a:cubicBezTo>
                <a:cubicBezTo>
                  <a:pt x="1" y="31"/>
                  <a:pt x="2" y="33"/>
                  <a:pt x="2" y="35"/>
                </a:cubicBezTo>
                <a:cubicBezTo>
                  <a:pt x="2" y="36"/>
                  <a:pt x="2" y="37"/>
                  <a:pt x="3" y="39"/>
                </a:cubicBezTo>
                <a:cubicBezTo>
                  <a:pt x="5" y="48"/>
                  <a:pt x="9" y="58"/>
                  <a:pt x="13" y="67"/>
                </a:cubicBezTo>
                <a:cubicBezTo>
                  <a:pt x="16" y="76"/>
                  <a:pt x="18" y="85"/>
                  <a:pt x="20" y="95"/>
                </a:cubicBezTo>
                <a:cubicBezTo>
                  <a:pt x="22" y="104"/>
                  <a:pt x="26" y="113"/>
                  <a:pt x="29" y="122"/>
                </a:cubicBezTo>
                <a:cubicBezTo>
                  <a:pt x="31" y="131"/>
                  <a:pt x="34" y="140"/>
                  <a:pt x="36" y="150"/>
                </a:cubicBezTo>
                <a:cubicBezTo>
                  <a:pt x="39" y="159"/>
                  <a:pt x="41" y="168"/>
                  <a:pt x="44" y="178"/>
                </a:cubicBezTo>
                <a:cubicBezTo>
                  <a:pt x="47" y="187"/>
                  <a:pt x="50" y="196"/>
                  <a:pt x="54" y="205"/>
                </a:cubicBezTo>
                <a:cubicBezTo>
                  <a:pt x="55" y="207"/>
                  <a:pt x="56" y="209"/>
                  <a:pt x="57" y="211"/>
                </a:cubicBezTo>
                <a:cubicBezTo>
                  <a:pt x="58" y="213"/>
                  <a:pt x="58" y="213"/>
                  <a:pt x="58" y="213"/>
                </a:cubicBezTo>
                <a:cubicBezTo>
                  <a:pt x="58" y="214"/>
                  <a:pt x="58" y="214"/>
                  <a:pt x="59" y="215"/>
                </a:cubicBezTo>
                <a:cubicBezTo>
                  <a:pt x="59" y="215"/>
                  <a:pt x="59" y="215"/>
                  <a:pt x="59" y="215"/>
                </a:cubicBezTo>
                <a:cubicBezTo>
                  <a:pt x="60" y="215"/>
                  <a:pt x="60" y="215"/>
                  <a:pt x="61" y="215"/>
                </a:cubicBezTo>
                <a:cubicBezTo>
                  <a:pt x="63" y="214"/>
                  <a:pt x="65" y="213"/>
                  <a:pt x="65" y="212"/>
                </a:cubicBezTo>
                <a:cubicBezTo>
                  <a:pt x="61" y="195"/>
                  <a:pt x="55" y="179"/>
                  <a:pt x="53" y="161"/>
                </a:cubicBezTo>
                <a:cubicBezTo>
                  <a:pt x="52" y="157"/>
                  <a:pt x="52" y="153"/>
                  <a:pt x="51" y="148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7" y="126"/>
                  <a:pt x="44" y="117"/>
                  <a:pt x="42" y="108"/>
                </a:cubicBezTo>
                <a:cubicBezTo>
                  <a:pt x="40" y="99"/>
                  <a:pt x="38" y="91"/>
                  <a:pt x="36" y="82"/>
                </a:cubicBezTo>
                <a:cubicBezTo>
                  <a:pt x="35" y="77"/>
                  <a:pt x="34" y="73"/>
                  <a:pt x="33" y="68"/>
                </a:cubicBezTo>
                <a:cubicBezTo>
                  <a:pt x="32" y="64"/>
                  <a:pt x="31" y="57"/>
                  <a:pt x="30" y="52"/>
                </a:cubicBezTo>
                <a:cubicBezTo>
                  <a:pt x="30" y="51"/>
                  <a:pt x="30" y="51"/>
                  <a:pt x="30" y="50"/>
                </a:cubicBezTo>
                <a:cubicBezTo>
                  <a:pt x="31" y="51"/>
                  <a:pt x="31" y="52"/>
                  <a:pt x="32" y="52"/>
                </a:cubicBezTo>
                <a:cubicBezTo>
                  <a:pt x="45" y="66"/>
                  <a:pt x="58" y="80"/>
                  <a:pt x="72" y="93"/>
                </a:cubicBezTo>
                <a:cubicBezTo>
                  <a:pt x="78" y="100"/>
                  <a:pt x="85" y="106"/>
                  <a:pt x="92" y="112"/>
                </a:cubicBezTo>
                <a:cubicBezTo>
                  <a:pt x="103" y="122"/>
                  <a:pt x="113" y="132"/>
                  <a:pt x="123" y="141"/>
                </a:cubicBezTo>
                <a:cubicBezTo>
                  <a:pt x="134" y="151"/>
                  <a:pt x="144" y="161"/>
                  <a:pt x="154" y="171"/>
                </a:cubicBezTo>
                <a:cubicBezTo>
                  <a:pt x="165" y="180"/>
                  <a:pt x="175" y="190"/>
                  <a:pt x="185" y="199"/>
                </a:cubicBezTo>
                <a:cubicBezTo>
                  <a:pt x="209" y="222"/>
                  <a:pt x="232" y="245"/>
                  <a:pt x="255" y="268"/>
                </a:cubicBezTo>
                <a:cubicBezTo>
                  <a:pt x="285" y="297"/>
                  <a:pt x="315" y="326"/>
                  <a:pt x="345" y="356"/>
                </a:cubicBezTo>
                <a:cubicBezTo>
                  <a:pt x="352" y="362"/>
                  <a:pt x="359" y="369"/>
                  <a:pt x="366" y="376"/>
                </a:cubicBezTo>
                <a:cubicBezTo>
                  <a:pt x="367" y="377"/>
                  <a:pt x="369" y="379"/>
                  <a:pt x="371" y="380"/>
                </a:cubicBezTo>
                <a:cubicBezTo>
                  <a:pt x="344" y="406"/>
                  <a:pt x="317" y="433"/>
                  <a:pt x="291" y="459"/>
                </a:cubicBezTo>
                <a:cubicBezTo>
                  <a:pt x="267" y="483"/>
                  <a:pt x="244" y="506"/>
                  <a:pt x="222" y="530"/>
                </a:cubicBezTo>
                <a:cubicBezTo>
                  <a:pt x="201" y="552"/>
                  <a:pt x="180" y="573"/>
                  <a:pt x="160" y="595"/>
                </a:cubicBezTo>
                <a:cubicBezTo>
                  <a:pt x="139" y="617"/>
                  <a:pt x="119" y="639"/>
                  <a:pt x="98" y="660"/>
                </a:cubicBezTo>
                <a:cubicBezTo>
                  <a:pt x="88" y="671"/>
                  <a:pt x="78" y="682"/>
                  <a:pt x="68" y="693"/>
                </a:cubicBezTo>
                <a:cubicBezTo>
                  <a:pt x="60" y="701"/>
                  <a:pt x="52" y="710"/>
                  <a:pt x="44" y="719"/>
                </a:cubicBezTo>
                <a:cubicBezTo>
                  <a:pt x="45" y="716"/>
                  <a:pt x="45" y="716"/>
                  <a:pt x="45" y="716"/>
                </a:cubicBezTo>
                <a:cubicBezTo>
                  <a:pt x="49" y="702"/>
                  <a:pt x="53" y="688"/>
                  <a:pt x="57" y="673"/>
                </a:cubicBezTo>
                <a:cubicBezTo>
                  <a:pt x="67" y="635"/>
                  <a:pt x="67" y="635"/>
                  <a:pt x="67" y="635"/>
                </a:cubicBezTo>
                <a:cubicBezTo>
                  <a:pt x="71" y="622"/>
                  <a:pt x="74" y="609"/>
                  <a:pt x="77" y="596"/>
                </a:cubicBezTo>
                <a:cubicBezTo>
                  <a:pt x="82" y="576"/>
                  <a:pt x="82" y="576"/>
                  <a:pt x="82" y="576"/>
                </a:cubicBezTo>
                <a:cubicBezTo>
                  <a:pt x="84" y="569"/>
                  <a:pt x="86" y="562"/>
                  <a:pt x="86" y="554"/>
                </a:cubicBezTo>
                <a:cubicBezTo>
                  <a:pt x="86" y="552"/>
                  <a:pt x="86" y="550"/>
                  <a:pt x="84" y="547"/>
                </a:cubicBezTo>
                <a:cubicBezTo>
                  <a:pt x="82" y="546"/>
                  <a:pt x="80" y="544"/>
                  <a:pt x="78" y="542"/>
                </a:cubicBezTo>
                <a:cubicBezTo>
                  <a:pt x="76" y="541"/>
                  <a:pt x="74" y="540"/>
                  <a:pt x="71" y="539"/>
                </a:cubicBezTo>
                <a:cubicBezTo>
                  <a:pt x="71" y="539"/>
                  <a:pt x="70" y="539"/>
                  <a:pt x="69" y="539"/>
                </a:cubicBezTo>
                <a:cubicBezTo>
                  <a:pt x="67" y="539"/>
                  <a:pt x="66" y="540"/>
                  <a:pt x="65" y="541"/>
                </a:cubicBezTo>
                <a:cubicBezTo>
                  <a:pt x="62" y="543"/>
                  <a:pt x="61" y="546"/>
                  <a:pt x="60" y="549"/>
                </a:cubicBezTo>
                <a:cubicBezTo>
                  <a:pt x="57" y="557"/>
                  <a:pt x="53" y="565"/>
                  <a:pt x="51" y="573"/>
                </a:cubicBezTo>
                <a:cubicBezTo>
                  <a:pt x="50" y="577"/>
                  <a:pt x="49" y="581"/>
                  <a:pt x="48" y="585"/>
                </a:cubicBezTo>
                <a:cubicBezTo>
                  <a:pt x="43" y="604"/>
                  <a:pt x="43" y="604"/>
                  <a:pt x="43" y="604"/>
                </a:cubicBezTo>
                <a:cubicBezTo>
                  <a:pt x="39" y="623"/>
                  <a:pt x="39" y="623"/>
                  <a:pt x="39" y="623"/>
                </a:cubicBezTo>
                <a:cubicBezTo>
                  <a:pt x="34" y="641"/>
                  <a:pt x="34" y="641"/>
                  <a:pt x="34" y="641"/>
                </a:cubicBezTo>
                <a:cubicBezTo>
                  <a:pt x="30" y="655"/>
                  <a:pt x="26" y="669"/>
                  <a:pt x="22" y="683"/>
                </a:cubicBezTo>
                <a:cubicBezTo>
                  <a:pt x="14" y="711"/>
                  <a:pt x="14" y="711"/>
                  <a:pt x="14" y="711"/>
                </a:cubicBezTo>
                <a:cubicBezTo>
                  <a:pt x="13" y="714"/>
                  <a:pt x="13" y="714"/>
                  <a:pt x="13" y="714"/>
                </a:cubicBezTo>
                <a:cubicBezTo>
                  <a:pt x="12" y="717"/>
                  <a:pt x="12" y="717"/>
                  <a:pt x="12" y="717"/>
                </a:cubicBezTo>
                <a:cubicBezTo>
                  <a:pt x="11" y="720"/>
                  <a:pt x="10" y="722"/>
                  <a:pt x="9" y="725"/>
                </a:cubicBezTo>
                <a:cubicBezTo>
                  <a:pt x="8" y="728"/>
                  <a:pt x="8" y="728"/>
                  <a:pt x="8" y="728"/>
                </a:cubicBezTo>
                <a:cubicBezTo>
                  <a:pt x="7" y="732"/>
                  <a:pt x="7" y="732"/>
                  <a:pt x="7" y="732"/>
                </a:cubicBezTo>
                <a:cubicBezTo>
                  <a:pt x="7" y="736"/>
                  <a:pt x="6" y="739"/>
                  <a:pt x="5" y="743"/>
                </a:cubicBezTo>
                <a:cubicBezTo>
                  <a:pt x="5" y="746"/>
                  <a:pt x="5" y="749"/>
                  <a:pt x="5" y="752"/>
                </a:cubicBezTo>
                <a:cubicBezTo>
                  <a:pt x="5" y="754"/>
                  <a:pt x="6" y="755"/>
                  <a:pt x="6" y="757"/>
                </a:cubicBezTo>
                <a:cubicBezTo>
                  <a:pt x="6" y="758"/>
                  <a:pt x="7" y="759"/>
                  <a:pt x="8" y="761"/>
                </a:cubicBezTo>
                <a:cubicBezTo>
                  <a:pt x="9" y="763"/>
                  <a:pt x="12" y="765"/>
                  <a:pt x="15" y="766"/>
                </a:cubicBezTo>
                <a:cubicBezTo>
                  <a:pt x="16" y="767"/>
                  <a:pt x="17" y="767"/>
                  <a:pt x="19" y="768"/>
                </a:cubicBezTo>
                <a:cubicBezTo>
                  <a:pt x="20" y="768"/>
                  <a:pt x="22" y="768"/>
                  <a:pt x="23" y="768"/>
                </a:cubicBezTo>
                <a:cubicBezTo>
                  <a:pt x="24" y="768"/>
                  <a:pt x="25" y="768"/>
                  <a:pt x="26" y="768"/>
                </a:cubicBezTo>
                <a:cubicBezTo>
                  <a:pt x="26" y="768"/>
                  <a:pt x="26" y="768"/>
                  <a:pt x="26" y="768"/>
                </a:cubicBezTo>
                <a:cubicBezTo>
                  <a:pt x="30" y="768"/>
                  <a:pt x="33" y="768"/>
                  <a:pt x="36" y="767"/>
                </a:cubicBezTo>
                <a:cubicBezTo>
                  <a:pt x="37" y="767"/>
                  <a:pt x="38" y="767"/>
                  <a:pt x="39" y="767"/>
                </a:cubicBezTo>
                <a:cubicBezTo>
                  <a:pt x="41" y="767"/>
                  <a:pt x="41" y="767"/>
                  <a:pt x="41" y="767"/>
                </a:cubicBezTo>
                <a:cubicBezTo>
                  <a:pt x="42" y="766"/>
                  <a:pt x="43" y="766"/>
                  <a:pt x="45" y="766"/>
                </a:cubicBezTo>
                <a:cubicBezTo>
                  <a:pt x="49" y="765"/>
                  <a:pt x="54" y="764"/>
                  <a:pt x="59" y="762"/>
                </a:cubicBezTo>
                <a:cubicBezTo>
                  <a:pt x="64" y="760"/>
                  <a:pt x="68" y="758"/>
                  <a:pt x="73" y="757"/>
                </a:cubicBezTo>
                <a:cubicBezTo>
                  <a:pt x="78" y="755"/>
                  <a:pt x="83" y="753"/>
                  <a:pt x="88" y="752"/>
                </a:cubicBezTo>
                <a:cubicBezTo>
                  <a:pt x="98" y="749"/>
                  <a:pt x="108" y="748"/>
                  <a:pt x="118" y="747"/>
                </a:cubicBezTo>
                <a:cubicBezTo>
                  <a:pt x="128" y="746"/>
                  <a:pt x="137" y="743"/>
                  <a:pt x="147" y="742"/>
                </a:cubicBezTo>
                <a:cubicBezTo>
                  <a:pt x="158" y="740"/>
                  <a:pt x="168" y="738"/>
                  <a:pt x="178" y="736"/>
                </a:cubicBezTo>
                <a:cubicBezTo>
                  <a:pt x="183" y="735"/>
                  <a:pt x="188" y="734"/>
                  <a:pt x="193" y="733"/>
                </a:cubicBezTo>
                <a:cubicBezTo>
                  <a:pt x="198" y="731"/>
                  <a:pt x="203" y="730"/>
                  <a:pt x="207" y="728"/>
                </a:cubicBezTo>
                <a:cubicBezTo>
                  <a:pt x="217" y="725"/>
                  <a:pt x="227" y="722"/>
                  <a:pt x="236" y="717"/>
                </a:cubicBezTo>
                <a:cubicBezTo>
                  <a:pt x="238" y="716"/>
                  <a:pt x="240" y="715"/>
                  <a:pt x="242" y="713"/>
                </a:cubicBezTo>
                <a:cubicBezTo>
                  <a:pt x="244" y="712"/>
                  <a:pt x="244" y="712"/>
                  <a:pt x="244" y="712"/>
                </a:cubicBezTo>
                <a:cubicBezTo>
                  <a:pt x="244" y="712"/>
                  <a:pt x="245" y="712"/>
                  <a:pt x="246" y="712"/>
                </a:cubicBezTo>
                <a:cubicBezTo>
                  <a:pt x="246" y="711"/>
                  <a:pt x="246" y="710"/>
                  <a:pt x="245" y="709"/>
                </a:cubicBezTo>
                <a:cubicBezTo>
                  <a:pt x="245" y="707"/>
                  <a:pt x="243" y="706"/>
                  <a:pt x="243" y="706"/>
                </a:cubicBezTo>
                <a:cubicBezTo>
                  <a:pt x="242" y="706"/>
                  <a:pt x="242" y="706"/>
                  <a:pt x="242" y="706"/>
                </a:cubicBezTo>
                <a:cubicBezTo>
                  <a:pt x="226" y="712"/>
                  <a:pt x="209" y="718"/>
                  <a:pt x="191" y="720"/>
                </a:cubicBezTo>
                <a:cubicBezTo>
                  <a:pt x="186" y="720"/>
                  <a:pt x="182" y="720"/>
                  <a:pt x="177" y="721"/>
                </a:cubicBezTo>
                <a:cubicBezTo>
                  <a:pt x="172" y="722"/>
                  <a:pt x="168" y="722"/>
                  <a:pt x="163" y="723"/>
                </a:cubicBezTo>
                <a:cubicBezTo>
                  <a:pt x="154" y="724"/>
                  <a:pt x="144" y="725"/>
                  <a:pt x="135" y="727"/>
                </a:cubicBezTo>
                <a:cubicBezTo>
                  <a:pt x="125" y="728"/>
                  <a:pt x="116" y="729"/>
                  <a:pt x="106" y="730"/>
                </a:cubicBezTo>
                <a:cubicBezTo>
                  <a:pt x="92" y="731"/>
                  <a:pt x="92" y="731"/>
                  <a:pt x="92" y="731"/>
                </a:cubicBezTo>
                <a:cubicBezTo>
                  <a:pt x="87" y="732"/>
                  <a:pt x="80" y="733"/>
                  <a:pt x="73" y="734"/>
                </a:cubicBezTo>
                <a:cubicBezTo>
                  <a:pt x="72" y="734"/>
                  <a:pt x="70" y="734"/>
                  <a:pt x="69" y="734"/>
                </a:cubicBezTo>
                <a:cubicBezTo>
                  <a:pt x="79" y="725"/>
                  <a:pt x="90" y="715"/>
                  <a:pt x="100" y="704"/>
                </a:cubicBezTo>
                <a:cubicBezTo>
                  <a:pt x="106" y="697"/>
                  <a:pt x="113" y="690"/>
                  <a:pt x="119" y="683"/>
                </a:cubicBezTo>
                <a:cubicBezTo>
                  <a:pt x="129" y="673"/>
                  <a:pt x="139" y="662"/>
                  <a:pt x="149" y="652"/>
                </a:cubicBezTo>
                <a:cubicBezTo>
                  <a:pt x="159" y="642"/>
                  <a:pt x="168" y="631"/>
                  <a:pt x="178" y="621"/>
                </a:cubicBezTo>
                <a:cubicBezTo>
                  <a:pt x="188" y="610"/>
                  <a:pt x="198" y="600"/>
                  <a:pt x="207" y="590"/>
                </a:cubicBezTo>
                <a:cubicBezTo>
                  <a:pt x="230" y="566"/>
                  <a:pt x="253" y="542"/>
                  <a:pt x="276" y="519"/>
                </a:cubicBezTo>
                <a:cubicBezTo>
                  <a:pt x="306" y="488"/>
                  <a:pt x="336" y="458"/>
                  <a:pt x="366" y="428"/>
                </a:cubicBezTo>
                <a:cubicBezTo>
                  <a:pt x="372" y="421"/>
                  <a:pt x="379" y="414"/>
                  <a:pt x="386" y="407"/>
                </a:cubicBezTo>
                <a:cubicBezTo>
                  <a:pt x="388" y="405"/>
                  <a:pt x="390" y="402"/>
                  <a:pt x="392" y="400"/>
                </a:cubicBezTo>
                <a:cubicBezTo>
                  <a:pt x="407" y="414"/>
                  <a:pt x="421" y="428"/>
                  <a:pt x="436" y="441"/>
                </a:cubicBezTo>
                <a:cubicBezTo>
                  <a:pt x="453" y="457"/>
                  <a:pt x="470" y="472"/>
                  <a:pt x="486" y="487"/>
                </a:cubicBezTo>
                <a:cubicBezTo>
                  <a:pt x="503" y="503"/>
                  <a:pt x="518" y="519"/>
                  <a:pt x="533" y="536"/>
                </a:cubicBezTo>
                <a:cubicBezTo>
                  <a:pt x="549" y="552"/>
                  <a:pt x="566" y="567"/>
                  <a:pt x="582" y="582"/>
                </a:cubicBezTo>
                <a:cubicBezTo>
                  <a:pt x="598" y="598"/>
                  <a:pt x="614" y="614"/>
                  <a:pt x="630" y="630"/>
                </a:cubicBezTo>
                <a:cubicBezTo>
                  <a:pt x="646" y="646"/>
                  <a:pt x="663" y="662"/>
                  <a:pt x="679" y="677"/>
                </a:cubicBezTo>
                <a:cubicBezTo>
                  <a:pt x="696" y="692"/>
                  <a:pt x="712" y="708"/>
                  <a:pt x="729" y="723"/>
                </a:cubicBezTo>
                <a:cubicBezTo>
                  <a:pt x="732" y="725"/>
                  <a:pt x="735" y="727"/>
                  <a:pt x="737" y="729"/>
                </a:cubicBezTo>
                <a:cubicBezTo>
                  <a:pt x="736" y="729"/>
                  <a:pt x="736" y="729"/>
                  <a:pt x="736" y="729"/>
                </a:cubicBezTo>
                <a:cubicBezTo>
                  <a:pt x="733" y="728"/>
                  <a:pt x="729" y="728"/>
                  <a:pt x="725" y="727"/>
                </a:cubicBezTo>
                <a:cubicBezTo>
                  <a:pt x="717" y="725"/>
                  <a:pt x="709" y="723"/>
                  <a:pt x="700" y="721"/>
                </a:cubicBezTo>
                <a:cubicBezTo>
                  <a:pt x="687" y="718"/>
                  <a:pt x="674" y="716"/>
                  <a:pt x="661" y="714"/>
                </a:cubicBezTo>
                <a:cubicBezTo>
                  <a:pt x="649" y="712"/>
                  <a:pt x="637" y="710"/>
                  <a:pt x="625" y="708"/>
                </a:cubicBezTo>
                <a:cubicBezTo>
                  <a:pt x="613" y="707"/>
                  <a:pt x="602" y="705"/>
                  <a:pt x="590" y="703"/>
                </a:cubicBezTo>
                <a:cubicBezTo>
                  <a:pt x="572" y="701"/>
                  <a:pt x="572" y="701"/>
                  <a:pt x="572" y="701"/>
                </a:cubicBezTo>
                <a:cubicBezTo>
                  <a:pt x="567" y="700"/>
                  <a:pt x="561" y="699"/>
                  <a:pt x="556" y="699"/>
                </a:cubicBezTo>
                <a:cubicBezTo>
                  <a:pt x="555" y="699"/>
                  <a:pt x="553" y="699"/>
                  <a:pt x="552" y="700"/>
                </a:cubicBezTo>
                <a:cubicBezTo>
                  <a:pt x="550" y="700"/>
                  <a:pt x="547" y="700"/>
                  <a:pt x="545" y="703"/>
                </a:cubicBezTo>
                <a:cubicBezTo>
                  <a:pt x="544" y="705"/>
                  <a:pt x="543" y="707"/>
                  <a:pt x="541" y="709"/>
                </a:cubicBezTo>
                <a:cubicBezTo>
                  <a:pt x="540" y="711"/>
                  <a:pt x="539" y="714"/>
                  <a:pt x="539" y="716"/>
                </a:cubicBezTo>
                <a:cubicBezTo>
                  <a:pt x="539" y="719"/>
                  <a:pt x="540" y="721"/>
                  <a:pt x="541" y="722"/>
                </a:cubicBezTo>
                <a:cubicBezTo>
                  <a:pt x="543" y="725"/>
                  <a:pt x="546" y="726"/>
                  <a:pt x="548" y="727"/>
                </a:cubicBezTo>
                <a:cubicBezTo>
                  <a:pt x="556" y="729"/>
                  <a:pt x="563" y="731"/>
                  <a:pt x="571" y="732"/>
                </a:cubicBezTo>
                <a:cubicBezTo>
                  <a:pt x="575" y="733"/>
                  <a:pt x="578" y="733"/>
                  <a:pt x="582" y="734"/>
                </a:cubicBezTo>
                <a:cubicBezTo>
                  <a:pt x="599" y="736"/>
                  <a:pt x="599" y="736"/>
                  <a:pt x="599" y="736"/>
                </a:cubicBezTo>
                <a:cubicBezTo>
                  <a:pt x="617" y="738"/>
                  <a:pt x="617" y="738"/>
                  <a:pt x="617" y="738"/>
                </a:cubicBezTo>
                <a:cubicBezTo>
                  <a:pt x="634" y="741"/>
                  <a:pt x="634" y="741"/>
                  <a:pt x="634" y="741"/>
                </a:cubicBezTo>
                <a:cubicBezTo>
                  <a:pt x="647" y="743"/>
                  <a:pt x="660" y="745"/>
                  <a:pt x="673" y="748"/>
                </a:cubicBezTo>
                <a:cubicBezTo>
                  <a:pt x="723" y="757"/>
                  <a:pt x="723" y="757"/>
                  <a:pt x="723" y="757"/>
                </a:cubicBezTo>
                <a:cubicBezTo>
                  <a:pt x="725" y="758"/>
                  <a:pt x="727" y="758"/>
                  <a:pt x="730" y="758"/>
                </a:cubicBezTo>
                <a:cubicBezTo>
                  <a:pt x="731" y="758"/>
                  <a:pt x="732" y="758"/>
                  <a:pt x="733" y="759"/>
                </a:cubicBezTo>
                <a:cubicBezTo>
                  <a:pt x="734" y="759"/>
                  <a:pt x="734" y="759"/>
                  <a:pt x="734" y="759"/>
                </a:cubicBezTo>
                <a:cubicBezTo>
                  <a:pt x="735" y="759"/>
                  <a:pt x="736" y="759"/>
                  <a:pt x="737" y="759"/>
                </a:cubicBezTo>
                <a:cubicBezTo>
                  <a:pt x="738" y="759"/>
                  <a:pt x="738" y="759"/>
                  <a:pt x="739" y="759"/>
                </a:cubicBezTo>
                <a:cubicBezTo>
                  <a:pt x="744" y="759"/>
                  <a:pt x="749" y="758"/>
                  <a:pt x="753" y="756"/>
                </a:cubicBezTo>
                <a:cubicBezTo>
                  <a:pt x="756" y="755"/>
                  <a:pt x="759" y="752"/>
                  <a:pt x="761" y="749"/>
                </a:cubicBezTo>
                <a:cubicBezTo>
                  <a:pt x="763" y="746"/>
                  <a:pt x="764" y="743"/>
                  <a:pt x="764" y="739"/>
                </a:cubicBezTo>
                <a:cubicBezTo>
                  <a:pt x="764" y="737"/>
                  <a:pt x="765" y="734"/>
                  <a:pt x="765" y="731"/>
                </a:cubicBezTo>
                <a:cubicBezTo>
                  <a:pt x="765" y="730"/>
                  <a:pt x="765" y="729"/>
                  <a:pt x="764" y="728"/>
                </a:cubicBezTo>
                <a:cubicBezTo>
                  <a:pt x="764" y="727"/>
                  <a:pt x="764" y="726"/>
                  <a:pt x="764" y="725"/>
                </a:cubicBezTo>
                <a:cubicBezTo>
                  <a:pt x="763" y="715"/>
                  <a:pt x="760" y="706"/>
                  <a:pt x="758" y="697"/>
                </a:cubicBezTo>
                <a:cubicBezTo>
                  <a:pt x="756" y="688"/>
                  <a:pt x="755" y="679"/>
                  <a:pt x="754" y="670"/>
                </a:cubicBezTo>
                <a:cubicBezTo>
                  <a:pt x="753" y="661"/>
                  <a:pt x="750" y="652"/>
                  <a:pt x="747" y="643"/>
                </a:cubicBezTo>
                <a:cubicBezTo>
                  <a:pt x="745" y="634"/>
                  <a:pt x="743" y="625"/>
                  <a:pt x="740" y="616"/>
                </a:cubicBezTo>
                <a:cubicBezTo>
                  <a:pt x="738" y="607"/>
                  <a:pt x="735" y="599"/>
                  <a:pt x="732" y="590"/>
                </a:cubicBezTo>
                <a:cubicBezTo>
                  <a:pt x="729" y="581"/>
                  <a:pt x="726" y="573"/>
                  <a:pt x="721" y="564"/>
                </a:cubicBezTo>
                <a:cubicBezTo>
                  <a:pt x="720" y="562"/>
                  <a:pt x="719" y="560"/>
                  <a:pt x="718" y="558"/>
                </a:cubicBezTo>
                <a:cubicBezTo>
                  <a:pt x="718" y="557"/>
                  <a:pt x="718" y="557"/>
                  <a:pt x="718" y="557"/>
                </a:cubicBezTo>
                <a:cubicBezTo>
                  <a:pt x="717" y="556"/>
                  <a:pt x="717" y="555"/>
                  <a:pt x="717" y="555"/>
                </a:cubicBezTo>
                <a:cubicBezTo>
                  <a:pt x="717" y="555"/>
                  <a:pt x="717" y="555"/>
                  <a:pt x="716" y="555"/>
                </a:cubicBezTo>
                <a:cubicBezTo>
                  <a:pt x="716" y="555"/>
                  <a:pt x="715" y="555"/>
                  <a:pt x="714" y="555"/>
                </a:cubicBezTo>
                <a:cubicBezTo>
                  <a:pt x="712" y="556"/>
                  <a:pt x="710" y="557"/>
                  <a:pt x="711" y="558"/>
                </a:cubicBezTo>
                <a:cubicBezTo>
                  <a:pt x="715" y="574"/>
                  <a:pt x="721" y="589"/>
                  <a:pt x="724" y="606"/>
                </a:cubicBezTo>
                <a:cubicBezTo>
                  <a:pt x="724" y="610"/>
                  <a:pt x="725" y="614"/>
                  <a:pt x="726" y="618"/>
                </a:cubicBezTo>
                <a:cubicBezTo>
                  <a:pt x="728" y="631"/>
                  <a:pt x="728" y="631"/>
                  <a:pt x="728" y="631"/>
                </a:cubicBezTo>
                <a:cubicBezTo>
                  <a:pt x="730" y="639"/>
                  <a:pt x="732" y="647"/>
                  <a:pt x="733" y="655"/>
                </a:cubicBezTo>
                <a:cubicBezTo>
                  <a:pt x="734" y="664"/>
                  <a:pt x="736" y="672"/>
                  <a:pt x="737" y="680"/>
                </a:cubicBezTo>
                <a:cubicBezTo>
                  <a:pt x="737" y="685"/>
                  <a:pt x="738" y="689"/>
                  <a:pt x="738" y="693"/>
                </a:cubicBezTo>
                <a:cubicBezTo>
                  <a:pt x="738" y="697"/>
                  <a:pt x="738" y="704"/>
                  <a:pt x="739" y="709"/>
                </a:cubicBezTo>
                <a:cubicBezTo>
                  <a:pt x="739" y="713"/>
                  <a:pt x="739" y="717"/>
                  <a:pt x="739" y="720"/>
                </a:cubicBezTo>
                <a:cubicBezTo>
                  <a:pt x="714" y="696"/>
                  <a:pt x="689" y="672"/>
                  <a:pt x="665" y="646"/>
                </a:cubicBezTo>
                <a:cubicBezTo>
                  <a:pt x="658" y="638"/>
                  <a:pt x="651" y="630"/>
                  <a:pt x="644" y="623"/>
                </a:cubicBezTo>
                <a:cubicBezTo>
                  <a:pt x="636" y="615"/>
                  <a:pt x="629" y="607"/>
                  <a:pt x="622" y="600"/>
                </a:cubicBezTo>
                <a:cubicBezTo>
                  <a:pt x="607" y="585"/>
                  <a:pt x="592" y="570"/>
                  <a:pt x="578" y="555"/>
                </a:cubicBezTo>
                <a:cubicBezTo>
                  <a:pt x="563" y="540"/>
                  <a:pt x="549" y="524"/>
                  <a:pt x="534" y="509"/>
                </a:cubicBezTo>
                <a:cubicBezTo>
                  <a:pt x="527" y="501"/>
                  <a:pt x="519" y="493"/>
                  <a:pt x="512" y="486"/>
                </a:cubicBezTo>
                <a:cubicBezTo>
                  <a:pt x="505" y="478"/>
                  <a:pt x="495" y="466"/>
                  <a:pt x="485" y="456"/>
                </a:cubicBezTo>
                <a:cubicBezTo>
                  <a:pt x="459" y="428"/>
                  <a:pt x="436" y="406"/>
                  <a:pt x="411" y="380"/>
                </a:cubicBezTo>
                <a:cubicBezTo>
                  <a:pt x="424" y="365"/>
                  <a:pt x="438" y="350"/>
                  <a:pt x="452" y="336"/>
                </a:cubicBezTo>
                <a:cubicBezTo>
                  <a:pt x="468" y="319"/>
                  <a:pt x="483" y="301"/>
                  <a:pt x="499" y="285"/>
                </a:cubicBezTo>
                <a:cubicBezTo>
                  <a:pt x="514" y="268"/>
                  <a:pt x="531" y="253"/>
                  <a:pt x="547" y="237"/>
                </a:cubicBezTo>
                <a:cubicBezTo>
                  <a:pt x="564" y="222"/>
                  <a:pt x="579" y="205"/>
                  <a:pt x="595" y="188"/>
                </a:cubicBezTo>
                <a:cubicBezTo>
                  <a:pt x="611" y="172"/>
                  <a:pt x="627" y="156"/>
                  <a:pt x="643" y="139"/>
                </a:cubicBezTo>
                <a:cubicBezTo>
                  <a:pt x="659" y="123"/>
                  <a:pt x="675" y="106"/>
                  <a:pt x="691" y="90"/>
                </a:cubicBezTo>
                <a:cubicBezTo>
                  <a:pt x="706" y="73"/>
                  <a:pt x="721" y="57"/>
                  <a:pt x="736" y="40"/>
                </a:cubicBezTo>
                <a:cubicBezTo>
                  <a:pt x="735" y="42"/>
                  <a:pt x="735" y="42"/>
                  <a:pt x="735" y="43"/>
                </a:cubicBezTo>
                <a:cubicBezTo>
                  <a:pt x="732" y="57"/>
                  <a:pt x="732" y="57"/>
                  <a:pt x="732" y="57"/>
                </a:cubicBezTo>
                <a:cubicBezTo>
                  <a:pt x="728" y="71"/>
                  <a:pt x="725" y="85"/>
                  <a:pt x="723" y="99"/>
                </a:cubicBezTo>
                <a:cubicBezTo>
                  <a:pt x="715" y="138"/>
                  <a:pt x="715" y="138"/>
                  <a:pt x="715" y="138"/>
                </a:cubicBezTo>
                <a:cubicBezTo>
                  <a:pt x="713" y="151"/>
                  <a:pt x="711" y="164"/>
                  <a:pt x="709" y="177"/>
                </a:cubicBezTo>
                <a:cubicBezTo>
                  <a:pt x="706" y="196"/>
                  <a:pt x="706" y="196"/>
                  <a:pt x="706" y="196"/>
                </a:cubicBezTo>
                <a:cubicBezTo>
                  <a:pt x="704" y="203"/>
                  <a:pt x="703" y="210"/>
                  <a:pt x="703" y="218"/>
                </a:cubicBezTo>
                <a:cubicBezTo>
                  <a:pt x="703" y="220"/>
                  <a:pt x="703" y="222"/>
                  <a:pt x="706" y="225"/>
                </a:cubicBezTo>
                <a:cubicBezTo>
                  <a:pt x="708" y="226"/>
                  <a:pt x="710" y="228"/>
                  <a:pt x="713" y="229"/>
                </a:cubicBezTo>
                <a:cubicBezTo>
                  <a:pt x="714" y="230"/>
                  <a:pt x="717" y="231"/>
                  <a:pt x="719" y="231"/>
                </a:cubicBezTo>
                <a:cubicBezTo>
                  <a:pt x="720" y="232"/>
                  <a:pt x="720" y="232"/>
                  <a:pt x="720" y="232"/>
                </a:cubicBezTo>
                <a:cubicBezTo>
                  <a:pt x="723" y="232"/>
                  <a:pt x="724" y="231"/>
                  <a:pt x="725" y="230"/>
                </a:cubicBezTo>
                <a:cubicBezTo>
                  <a:pt x="728" y="227"/>
                  <a:pt x="729" y="224"/>
                  <a:pt x="730" y="221"/>
                </a:cubicBezTo>
                <a:cubicBezTo>
                  <a:pt x="733" y="213"/>
                  <a:pt x="735" y="205"/>
                  <a:pt x="737" y="197"/>
                </a:cubicBezTo>
                <a:cubicBezTo>
                  <a:pt x="738" y="193"/>
                  <a:pt x="738" y="189"/>
                  <a:pt x="739" y="185"/>
                </a:cubicBezTo>
                <a:cubicBezTo>
                  <a:pt x="742" y="166"/>
                  <a:pt x="742" y="166"/>
                  <a:pt x="742" y="166"/>
                </a:cubicBezTo>
                <a:cubicBezTo>
                  <a:pt x="745" y="148"/>
                  <a:pt x="745" y="148"/>
                  <a:pt x="745" y="148"/>
                </a:cubicBezTo>
                <a:cubicBezTo>
                  <a:pt x="748" y="129"/>
                  <a:pt x="748" y="129"/>
                  <a:pt x="748" y="129"/>
                </a:cubicBezTo>
                <a:cubicBezTo>
                  <a:pt x="751" y="115"/>
                  <a:pt x="754" y="101"/>
                  <a:pt x="757" y="87"/>
                </a:cubicBezTo>
                <a:cubicBezTo>
                  <a:pt x="763" y="60"/>
                  <a:pt x="763" y="60"/>
                  <a:pt x="763" y="60"/>
                </a:cubicBezTo>
                <a:cubicBezTo>
                  <a:pt x="765" y="53"/>
                  <a:pt x="765" y="53"/>
                  <a:pt x="765" y="53"/>
                </a:cubicBezTo>
                <a:cubicBezTo>
                  <a:pt x="765" y="49"/>
                  <a:pt x="765" y="49"/>
                  <a:pt x="765" y="49"/>
                </a:cubicBezTo>
                <a:cubicBezTo>
                  <a:pt x="766" y="48"/>
                  <a:pt x="765" y="49"/>
                  <a:pt x="766" y="47"/>
                </a:cubicBezTo>
                <a:cubicBezTo>
                  <a:pt x="767" y="43"/>
                  <a:pt x="767" y="43"/>
                  <a:pt x="767" y="43"/>
                </a:cubicBezTo>
                <a:cubicBezTo>
                  <a:pt x="768" y="41"/>
                  <a:pt x="768" y="41"/>
                  <a:pt x="768" y="41"/>
                </a:cubicBezTo>
                <a:cubicBezTo>
                  <a:pt x="768" y="38"/>
                  <a:pt x="768" y="38"/>
                  <a:pt x="768" y="38"/>
                </a:cubicBezTo>
                <a:cubicBezTo>
                  <a:pt x="769" y="35"/>
                  <a:pt x="770" y="32"/>
                  <a:pt x="771" y="28"/>
                </a:cubicBezTo>
                <a:cubicBezTo>
                  <a:pt x="771" y="25"/>
                  <a:pt x="771" y="22"/>
                  <a:pt x="771" y="19"/>
                </a:cubicBezTo>
                <a:cubicBezTo>
                  <a:pt x="771" y="18"/>
                  <a:pt x="771" y="18"/>
                  <a:pt x="771" y="17"/>
                </a:cubicBezTo>
                <a:cubicBezTo>
                  <a:pt x="771" y="16"/>
                  <a:pt x="771" y="16"/>
                  <a:pt x="770" y="15"/>
                </a:cubicBezTo>
                <a:cubicBezTo>
                  <a:pt x="770" y="14"/>
                  <a:pt x="770" y="13"/>
                  <a:pt x="769" y="11"/>
                </a:cubicBezTo>
                <a:cubicBezTo>
                  <a:pt x="768" y="9"/>
                  <a:pt x="766" y="7"/>
                  <a:pt x="763" y="5"/>
                </a:cubicBezTo>
                <a:cubicBezTo>
                  <a:pt x="762" y="5"/>
                  <a:pt x="760" y="5"/>
                  <a:pt x="759" y="4"/>
                </a:cubicBezTo>
                <a:cubicBezTo>
                  <a:pt x="758" y="4"/>
                  <a:pt x="758" y="4"/>
                  <a:pt x="757" y="4"/>
                </a:cubicBezTo>
                <a:cubicBezTo>
                  <a:pt x="756" y="4"/>
                  <a:pt x="755" y="4"/>
                  <a:pt x="755" y="4"/>
                </a:cubicBezTo>
                <a:cubicBezTo>
                  <a:pt x="754" y="4"/>
                  <a:pt x="753" y="4"/>
                  <a:pt x="752" y="4"/>
                </a:cubicBezTo>
                <a:cubicBezTo>
                  <a:pt x="752" y="4"/>
                  <a:pt x="751" y="4"/>
                  <a:pt x="751" y="4"/>
                </a:cubicBezTo>
                <a:cubicBezTo>
                  <a:pt x="748" y="4"/>
                  <a:pt x="745" y="4"/>
                  <a:pt x="741" y="5"/>
                </a:cubicBezTo>
                <a:cubicBezTo>
                  <a:pt x="740" y="5"/>
                  <a:pt x="738" y="5"/>
                  <a:pt x="737" y="6"/>
                </a:cubicBezTo>
                <a:cubicBezTo>
                  <a:pt x="735" y="6"/>
                  <a:pt x="735" y="6"/>
                  <a:pt x="735" y="6"/>
                </a:cubicBezTo>
                <a:cubicBezTo>
                  <a:pt x="732" y="7"/>
                  <a:pt x="732" y="7"/>
                  <a:pt x="732" y="7"/>
                </a:cubicBezTo>
                <a:cubicBezTo>
                  <a:pt x="728" y="8"/>
                  <a:pt x="723" y="9"/>
                  <a:pt x="719" y="11"/>
                </a:cubicBezTo>
                <a:cubicBezTo>
                  <a:pt x="710" y="14"/>
                  <a:pt x="700" y="18"/>
                  <a:pt x="691" y="22"/>
                </a:cubicBezTo>
                <a:cubicBezTo>
                  <a:pt x="681" y="25"/>
                  <a:pt x="672" y="27"/>
                  <a:pt x="662" y="29"/>
                </a:cubicBezTo>
                <a:cubicBezTo>
                  <a:pt x="652" y="31"/>
                  <a:pt x="643" y="35"/>
                  <a:pt x="634" y="39"/>
                </a:cubicBezTo>
                <a:cubicBezTo>
                  <a:pt x="605" y="48"/>
                  <a:pt x="605" y="48"/>
                  <a:pt x="605" y="48"/>
                </a:cubicBezTo>
                <a:cubicBezTo>
                  <a:pt x="596" y="52"/>
                  <a:pt x="586" y="55"/>
                  <a:pt x="577" y="59"/>
                </a:cubicBezTo>
                <a:cubicBezTo>
                  <a:pt x="568" y="63"/>
                  <a:pt x="559" y="67"/>
                  <a:pt x="550" y="72"/>
                </a:cubicBezTo>
                <a:cubicBezTo>
                  <a:pt x="544" y="76"/>
                  <a:pt x="544" y="76"/>
                  <a:pt x="544" y="76"/>
                </a:cubicBezTo>
                <a:cubicBezTo>
                  <a:pt x="542" y="77"/>
                  <a:pt x="542" y="77"/>
                  <a:pt x="542" y="77"/>
                </a:cubicBezTo>
                <a:cubicBezTo>
                  <a:pt x="541" y="77"/>
                  <a:pt x="541" y="77"/>
                  <a:pt x="540" y="78"/>
                </a:cubicBezTo>
                <a:cubicBezTo>
                  <a:pt x="540" y="78"/>
                  <a:pt x="540" y="79"/>
                  <a:pt x="541" y="80"/>
                </a:cubicBezTo>
                <a:cubicBezTo>
                  <a:pt x="541" y="82"/>
                  <a:pt x="542" y="84"/>
                  <a:pt x="543" y="84"/>
                </a:cubicBezTo>
                <a:cubicBezTo>
                  <a:pt x="543" y="84"/>
                  <a:pt x="543" y="84"/>
                  <a:pt x="544" y="84"/>
                </a:cubicBezTo>
                <a:cubicBezTo>
                  <a:pt x="560" y="77"/>
                  <a:pt x="577" y="70"/>
                  <a:pt x="594" y="66"/>
                </a:cubicBezTo>
                <a:cubicBezTo>
                  <a:pt x="599" y="65"/>
                  <a:pt x="603" y="64"/>
                  <a:pt x="608" y="63"/>
                </a:cubicBezTo>
                <a:cubicBezTo>
                  <a:pt x="621" y="59"/>
                  <a:pt x="621" y="59"/>
                  <a:pt x="621" y="59"/>
                </a:cubicBezTo>
                <a:cubicBezTo>
                  <a:pt x="630" y="57"/>
                  <a:pt x="639" y="54"/>
                  <a:pt x="648" y="52"/>
                </a:cubicBezTo>
                <a:cubicBezTo>
                  <a:pt x="657" y="49"/>
                  <a:pt x="666" y="47"/>
                  <a:pt x="675" y="45"/>
                </a:cubicBezTo>
                <a:cubicBezTo>
                  <a:pt x="680" y="44"/>
                  <a:pt x="684" y="43"/>
                  <a:pt x="689" y="42"/>
                </a:cubicBezTo>
                <a:cubicBezTo>
                  <a:pt x="693" y="41"/>
                  <a:pt x="700" y="40"/>
                  <a:pt x="706" y="39"/>
                </a:cubicBezTo>
                <a:cubicBezTo>
                  <a:pt x="714" y="37"/>
                  <a:pt x="721" y="36"/>
                  <a:pt x="729" y="34"/>
                </a:cubicBezTo>
                <a:cubicBezTo>
                  <a:pt x="729" y="34"/>
                  <a:pt x="730" y="34"/>
                  <a:pt x="730" y="34"/>
                </a:cubicBezTo>
                <a:cubicBezTo>
                  <a:pt x="707" y="58"/>
                  <a:pt x="684" y="82"/>
                  <a:pt x="659" y="104"/>
                </a:cubicBezTo>
                <a:cubicBezTo>
                  <a:pt x="651" y="111"/>
                  <a:pt x="643" y="118"/>
                  <a:pt x="636" y="126"/>
                </a:cubicBezTo>
                <a:cubicBezTo>
                  <a:pt x="628" y="133"/>
                  <a:pt x="620" y="141"/>
                  <a:pt x="613" y="148"/>
                </a:cubicBezTo>
                <a:cubicBezTo>
                  <a:pt x="598" y="163"/>
                  <a:pt x="582" y="178"/>
                  <a:pt x="567" y="192"/>
                </a:cubicBezTo>
                <a:cubicBezTo>
                  <a:pt x="552" y="207"/>
                  <a:pt x="536" y="222"/>
                  <a:pt x="521" y="237"/>
                </a:cubicBezTo>
                <a:cubicBezTo>
                  <a:pt x="513" y="244"/>
                  <a:pt x="505" y="252"/>
                  <a:pt x="497" y="259"/>
                </a:cubicBezTo>
                <a:cubicBezTo>
                  <a:pt x="489" y="266"/>
                  <a:pt x="478" y="276"/>
                  <a:pt x="467" y="286"/>
                </a:cubicBezTo>
                <a:cubicBezTo>
                  <a:pt x="440" y="312"/>
                  <a:pt x="418" y="335"/>
                  <a:pt x="392" y="360"/>
                </a:cubicBezTo>
                <a:cubicBezTo>
                  <a:pt x="366" y="334"/>
                  <a:pt x="340" y="308"/>
                  <a:pt x="314" y="282"/>
                </a:cubicBezTo>
                <a:cubicBezTo>
                  <a:pt x="291" y="259"/>
                  <a:pt x="268" y="236"/>
                  <a:pt x="244" y="213"/>
                </a:cubicBezTo>
                <a:cubicBezTo>
                  <a:pt x="223" y="193"/>
                  <a:pt x="201" y="172"/>
                  <a:pt x="180" y="152"/>
                </a:cubicBezTo>
                <a:cubicBezTo>
                  <a:pt x="158" y="132"/>
                  <a:pt x="137" y="111"/>
                  <a:pt x="115" y="91"/>
                </a:cubicBezTo>
                <a:cubicBezTo>
                  <a:pt x="104" y="81"/>
                  <a:pt x="94" y="71"/>
                  <a:pt x="83" y="61"/>
                </a:cubicBezTo>
                <a:cubicBezTo>
                  <a:pt x="78" y="56"/>
                  <a:pt x="73" y="51"/>
                  <a:pt x="67" y="46"/>
                </a:cubicBezTo>
                <a:cubicBezTo>
                  <a:pt x="78" y="50"/>
                  <a:pt x="89" y="53"/>
                  <a:pt x="99" y="56"/>
                </a:cubicBezTo>
                <a:cubicBezTo>
                  <a:pt x="112" y="60"/>
                  <a:pt x="124" y="64"/>
                  <a:pt x="136" y="67"/>
                </a:cubicBezTo>
                <a:cubicBezTo>
                  <a:pt x="148" y="71"/>
                  <a:pt x="160" y="74"/>
                  <a:pt x="172" y="77"/>
                </a:cubicBezTo>
                <a:cubicBezTo>
                  <a:pt x="191" y="82"/>
                  <a:pt x="191" y="82"/>
                  <a:pt x="191" y="82"/>
                </a:cubicBezTo>
                <a:cubicBezTo>
                  <a:pt x="197" y="84"/>
                  <a:pt x="204" y="86"/>
                  <a:pt x="211" y="87"/>
                </a:cubicBezTo>
                <a:cubicBezTo>
                  <a:pt x="212" y="87"/>
                  <a:pt x="212" y="87"/>
                  <a:pt x="213" y="87"/>
                </a:cubicBezTo>
                <a:cubicBezTo>
                  <a:pt x="214" y="87"/>
                  <a:pt x="216" y="86"/>
                  <a:pt x="218" y="84"/>
                </a:cubicBezTo>
                <a:cubicBezTo>
                  <a:pt x="220" y="82"/>
                  <a:pt x="222" y="81"/>
                  <a:pt x="223" y="78"/>
                </a:cubicBezTo>
                <a:cubicBezTo>
                  <a:pt x="224" y="77"/>
                  <a:pt x="226" y="74"/>
                  <a:pt x="226" y="72"/>
                </a:cubicBezTo>
                <a:cubicBezTo>
                  <a:pt x="227" y="69"/>
                  <a:pt x="226" y="67"/>
                  <a:pt x="225" y="66"/>
                </a:cubicBezTo>
                <a:cubicBezTo>
                  <a:pt x="223" y="63"/>
                  <a:pt x="221" y="61"/>
                  <a:pt x="218" y="60"/>
                </a:cubicBezTo>
                <a:cubicBezTo>
                  <a:pt x="210" y="57"/>
                  <a:pt x="203" y="54"/>
                  <a:pt x="195" y="51"/>
                </a:cubicBezTo>
                <a:cubicBezTo>
                  <a:pt x="192" y="50"/>
                  <a:pt x="188" y="49"/>
                  <a:pt x="184" y="48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49" y="39"/>
                  <a:pt x="149" y="39"/>
                  <a:pt x="149" y="3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18" y="30"/>
                  <a:pt x="105" y="25"/>
                  <a:pt x="91" y="21"/>
                </a:cubicBezTo>
                <a:cubicBezTo>
                  <a:pt x="40" y="4"/>
                  <a:pt x="40" y="4"/>
                  <a:pt x="40" y="4"/>
                </a:cubicBezTo>
                <a:cubicBezTo>
                  <a:pt x="37" y="3"/>
                  <a:pt x="37" y="3"/>
                  <a:pt x="37" y="3"/>
                </a:cubicBezTo>
                <a:cubicBezTo>
                  <a:pt x="35" y="3"/>
                  <a:pt x="33" y="2"/>
                  <a:pt x="32" y="2"/>
                </a:cubicBezTo>
                <a:cubicBezTo>
                  <a:pt x="29" y="1"/>
                  <a:pt x="26" y="1"/>
                  <a:pt x="23" y="1"/>
                </a:cubicBezTo>
                <a:cubicBezTo>
                  <a:pt x="21" y="0"/>
                  <a:pt x="20" y="0"/>
                  <a:pt x="18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12" name="Freeform 69"/>
          <p:cNvSpPr>
            <a:spLocks/>
          </p:cNvSpPr>
          <p:nvPr userDrawn="1"/>
        </p:nvSpPr>
        <p:spPr bwMode="ltGray">
          <a:xfrm>
            <a:off x="7296827" y="1573214"/>
            <a:ext cx="4153259" cy="4138039"/>
          </a:xfrm>
          <a:custGeom>
            <a:avLst/>
            <a:gdLst>
              <a:gd name="T0" fmla="*/ 0 w 771"/>
              <a:gd name="T1" fmla="*/ 15 h 768"/>
              <a:gd name="T2" fmla="*/ 3 w 771"/>
              <a:gd name="T3" fmla="*/ 39 h 768"/>
              <a:gd name="T4" fmla="*/ 44 w 771"/>
              <a:gd name="T5" fmla="*/ 178 h 768"/>
              <a:gd name="T6" fmla="*/ 59 w 771"/>
              <a:gd name="T7" fmla="*/ 215 h 768"/>
              <a:gd name="T8" fmla="*/ 48 w 771"/>
              <a:gd name="T9" fmla="*/ 135 h 768"/>
              <a:gd name="T10" fmla="*/ 30 w 771"/>
              <a:gd name="T11" fmla="*/ 50 h 768"/>
              <a:gd name="T12" fmla="*/ 154 w 771"/>
              <a:gd name="T13" fmla="*/ 171 h 768"/>
              <a:gd name="T14" fmla="*/ 371 w 771"/>
              <a:gd name="T15" fmla="*/ 380 h 768"/>
              <a:gd name="T16" fmla="*/ 68 w 771"/>
              <a:gd name="T17" fmla="*/ 693 h 768"/>
              <a:gd name="T18" fmla="*/ 77 w 771"/>
              <a:gd name="T19" fmla="*/ 596 h 768"/>
              <a:gd name="T20" fmla="*/ 71 w 771"/>
              <a:gd name="T21" fmla="*/ 539 h 768"/>
              <a:gd name="T22" fmla="*/ 48 w 771"/>
              <a:gd name="T23" fmla="*/ 585 h 768"/>
              <a:gd name="T24" fmla="*/ 14 w 771"/>
              <a:gd name="T25" fmla="*/ 711 h 768"/>
              <a:gd name="T26" fmla="*/ 7 w 771"/>
              <a:gd name="T27" fmla="*/ 732 h 768"/>
              <a:gd name="T28" fmla="*/ 15 w 771"/>
              <a:gd name="T29" fmla="*/ 766 h 768"/>
              <a:gd name="T30" fmla="*/ 36 w 771"/>
              <a:gd name="T31" fmla="*/ 767 h 768"/>
              <a:gd name="T32" fmla="*/ 73 w 771"/>
              <a:gd name="T33" fmla="*/ 757 h 768"/>
              <a:gd name="T34" fmla="*/ 193 w 771"/>
              <a:gd name="T35" fmla="*/ 733 h 768"/>
              <a:gd name="T36" fmla="*/ 246 w 771"/>
              <a:gd name="T37" fmla="*/ 712 h 768"/>
              <a:gd name="T38" fmla="*/ 177 w 771"/>
              <a:gd name="T39" fmla="*/ 721 h 768"/>
              <a:gd name="T40" fmla="*/ 73 w 771"/>
              <a:gd name="T41" fmla="*/ 734 h 768"/>
              <a:gd name="T42" fmla="*/ 178 w 771"/>
              <a:gd name="T43" fmla="*/ 621 h 768"/>
              <a:gd name="T44" fmla="*/ 392 w 771"/>
              <a:gd name="T45" fmla="*/ 400 h 768"/>
              <a:gd name="T46" fmla="*/ 630 w 771"/>
              <a:gd name="T47" fmla="*/ 630 h 768"/>
              <a:gd name="T48" fmla="*/ 725 w 771"/>
              <a:gd name="T49" fmla="*/ 727 h 768"/>
              <a:gd name="T50" fmla="*/ 572 w 771"/>
              <a:gd name="T51" fmla="*/ 701 h 768"/>
              <a:gd name="T52" fmla="*/ 539 w 771"/>
              <a:gd name="T53" fmla="*/ 716 h 768"/>
              <a:gd name="T54" fmla="*/ 599 w 771"/>
              <a:gd name="T55" fmla="*/ 736 h 768"/>
              <a:gd name="T56" fmla="*/ 730 w 771"/>
              <a:gd name="T57" fmla="*/ 758 h 768"/>
              <a:gd name="T58" fmla="*/ 753 w 771"/>
              <a:gd name="T59" fmla="*/ 756 h 768"/>
              <a:gd name="T60" fmla="*/ 764 w 771"/>
              <a:gd name="T61" fmla="*/ 725 h 768"/>
              <a:gd name="T62" fmla="*/ 732 w 771"/>
              <a:gd name="T63" fmla="*/ 590 h 768"/>
              <a:gd name="T64" fmla="*/ 716 w 771"/>
              <a:gd name="T65" fmla="*/ 555 h 768"/>
              <a:gd name="T66" fmla="*/ 728 w 771"/>
              <a:gd name="T67" fmla="*/ 631 h 768"/>
              <a:gd name="T68" fmla="*/ 739 w 771"/>
              <a:gd name="T69" fmla="*/ 720 h 768"/>
              <a:gd name="T70" fmla="*/ 534 w 771"/>
              <a:gd name="T71" fmla="*/ 509 h 768"/>
              <a:gd name="T72" fmla="*/ 499 w 771"/>
              <a:gd name="T73" fmla="*/ 285 h 768"/>
              <a:gd name="T74" fmla="*/ 736 w 771"/>
              <a:gd name="T75" fmla="*/ 40 h 768"/>
              <a:gd name="T76" fmla="*/ 709 w 771"/>
              <a:gd name="T77" fmla="*/ 177 h 768"/>
              <a:gd name="T78" fmla="*/ 719 w 771"/>
              <a:gd name="T79" fmla="*/ 231 h 768"/>
              <a:gd name="T80" fmla="*/ 739 w 771"/>
              <a:gd name="T81" fmla="*/ 185 h 768"/>
              <a:gd name="T82" fmla="*/ 763 w 771"/>
              <a:gd name="T83" fmla="*/ 60 h 768"/>
              <a:gd name="T84" fmla="*/ 768 w 771"/>
              <a:gd name="T85" fmla="*/ 41 h 768"/>
              <a:gd name="T86" fmla="*/ 770 w 771"/>
              <a:gd name="T87" fmla="*/ 15 h 768"/>
              <a:gd name="T88" fmla="*/ 755 w 771"/>
              <a:gd name="T89" fmla="*/ 4 h 768"/>
              <a:gd name="T90" fmla="*/ 735 w 771"/>
              <a:gd name="T91" fmla="*/ 6 h 768"/>
              <a:gd name="T92" fmla="*/ 634 w 771"/>
              <a:gd name="T93" fmla="*/ 39 h 768"/>
              <a:gd name="T94" fmla="*/ 542 w 771"/>
              <a:gd name="T95" fmla="*/ 77 h 768"/>
              <a:gd name="T96" fmla="*/ 594 w 771"/>
              <a:gd name="T97" fmla="*/ 66 h 768"/>
              <a:gd name="T98" fmla="*/ 689 w 771"/>
              <a:gd name="T99" fmla="*/ 42 h 768"/>
              <a:gd name="T100" fmla="*/ 636 w 771"/>
              <a:gd name="T101" fmla="*/ 126 h 768"/>
              <a:gd name="T102" fmla="*/ 467 w 771"/>
              <a:gd name="T103" fmla="*/ 286 h 768"/>
              <a:gd name="T104" fmla="*/ 115 w 771"/>
              <a:gd name="T105" fmla="*/ 91 h 768"/>
              <a:gd name="T106" fmla="*/ 172 w 771"/>
              <a:gd name="T107" fmla="*/ 77 h 768"/>
              <a:gd name="T108" fmla="*/ 223 w 771"/>
              <a:gd name="T109" fmla="*/ 78 h 768"/>
              <a:gd name="T110" fmla="*/ 184 w 771"/>
              <a:gd name="T111" fmla="*/ 48 h 768"/>
              <a:gd name="T112" fmla="*/ 40 w 771"/>
              <a:gd name="T113" fmla="*/ 4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71" h="768">
                <a:moveTo>
                  <a:pt x="18" y="0"/>
                </a:moveTo>
                <a:cubicBezTo>
                  <a:pt x="17" y="0"/>
                  <a:pt x="16" y="0"/>
                  <a:pt x="14" y="1"/>
                </a:cubicBezTo>
                <a:cubicBezTo>
                  <a:pt x="12" y="1"/>
                  <a:pt x="9" y="2"/>
                  <a:pt x="7" y="4"/>
                </a:cubicBezTo>
                <a:cubicBezTo>
                  <a:pt x="5" y="6"/>
                  <a:pt x="3" y="8"/>
                  <a:pt x="1" y="11"/>
                </a:cubicBezTo>
                <a:cubicBezTo>
                  <a:pt x="1" y="13"/>
                  <a:pt x="1" y="14"/>
                  <a:pt x="0" y="15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3"/>
                  <a:pt x="1" y="27"/>
                  <a:pt x="1" y="30"/>
                </a:cubicBezTo>
                <a:cubicBezTo>
                  <a:pt x="1" y="31"/>
                  <a:pt x="2" y="33"/>
                  <a:pt x="2" y="35"/>
                </a:cubicBezTo>
                <a:cubicBezTo>
                  <a:pt x="2" y="36"/>
                  <a:pt x="2" y="37"/>
                  <a:pt x="3" y="39"/>
                </a:cubicBezTo>
                <a:cubicBezTo>
                  <a:pt x="5" y="48"/>
                  <a:pt x="9" y="58"/>
                  <a:pt x="13" y="67"/>
                </a:cubicBezTo>
                <a:cubicBezTo>
                  <a:pt x="16" y="76"/>
                  <a:pt x="18" y="85"/>
                  <a:pt x="20" y="95"/>
                </a:cubicBezTo>
                <a:cubicBezTo>
                  <a:pt x="22" y="104"/>
                  <a:pt x="26" y="113"/>
                  <a:pt x="29" y="122"/>
                </a:cubicBezTo>
                <a:cubicBezTo>
                  <a:pt x="31" y="131"/>
                  <a:pt x="34" y="140"/>
                  <a:pt x="36" y="150"/>
                </a:cubicBezTo>
                <a:cubicBezTo>
                  <a:pt x="39" y="159"/>
                  <a:pt x="41" y="168"/>
                  <a:pt x="44" y="178"/>
                </a:cubicBezTo>
                <a:cubicBezTo>
                  <a:pt x="47" y="187"/>
                  <a:pt x="50" y="196"/>
                  <a:pt x="54" y="205"/>
                </a:cubicBezTo>
                <a:cubicBezTo>
                  <a:pt x="55" y="207"/>
                  <a:pt x="56" y="209"/>
                  <a:pt x="57" y="211"/>
                </a:cubicBezTo>
                <a:cubicBezTo>
                  <a:pt x="58" y="213"/>
                  <a:pt x="58" y="213"/>
                  <a:pt x="58" y="213"/>
                </a:cubicBezTo>
                <a:cubicBezTo>
                  <a:pt x="58" y="214"/>
                  <a:pt x="58" y="214"/>
                  <a:pt x="59" y="215"/>
                </a:cubicBezTo>
                <a:cubicBezTo>
                  <a:pt x="59" y="215"/>
                  <a:pt x="59" y="215"/>
                  <a:pt x="59" y="215"/>
                </a:cubicBezTo>
                <a:cubicBezTo>
                  <a:pt x="60" y="215"/>
                  <a:pt x="60" y="215"/>
                  <a:pt x="61" y="215"/>
                </a:cubicBezTo>
                <a:cubicBezTo>
                  <a:pt x="63" y="214"/>
                  <a:pt x="65" y="213"/>
                  <a:pt x="65" y="212"/>
                </a:cubicBezTo>
                <a:cubicBezTo>
                  <a:pt x="61" y="195"/>
                  <a:pt x="55" y="179"/>
                  <a:pt x="53" y="161"/>
                </a:cubicBezTo>
                <a:cubicBezTo>
                  <a:pt x="52" y="157"/>
                  <a:pt x="52" y="153"/>
                  <a:pt x="51" y="148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7" y="126"/>
                  <a:pt x="44" y="117"/>
                  <a:pt x="42" y="108"/>
                </a:cubicBezTo>
                <a:cubicBezTo>
                  <a:pt x="40" y="99"/>
                  <a:pt x="38" y="91"/>
                  <a:pt x="36" y="82"/>
                </a:cubicBezTo>
                <a:cubicBezTo>
                  <a:pt x="35" y="77"/>
                  <a:pt x="34" y="73"/>
                  <a:pt x="33" y="68"/>
                </a:cubicBezTo>
                <a:cubicBezTo>
                  <a:pt x="32" y="64"/>
                  <a:pt x="31" y="57"/>
                  <a:pt x="30" y="52"/>
                </a:cubicBezTo>
                <a:cubicBezTo>
                  <a:pt x="30" y="51"/>
                  <a:pt x="30" y="51"/>
                  <a:pt x="30" y="50"/>
                </a:cubicBezTo>
                <a:cubicBezTo>
                  <a:pt x="31" y="51"/>
                  <a:pt x="31" y="52"/>
                  <a:pt x="32" y="52"/>
                </a:cubicBezTo>
                <a:cubicBezTo>
                  <a:pt x="45" y="66"/>
                  <a:pt x="58" y="80"/>
                  <a:pt x="72" y="93"/>
                </a:cubicBezTo>
                <a:cubicBezTo>
                  <a:pt x="78" y="100"/>
                  <a:pt x="85" y="106"/>
                  <a:pt x="92" y="112"/>
                </a:cubicBezTo>
                <a:cubicBezTo>
                  <a:pt x="103" y="122"/>
                  <a:pt x="113" y="132"/>
                  <a:pt x="123" y="141"/>
                </a:cubicBezTo>
                <a:cubicBezTo>
                  <a:pt x="134" y="151"/>
                  <a:pt x="144" y="161"/>
                  <a:pt x="154" y="171"/>
                </a:cubicBezTo>
                <a:cubicBezTo>
                  <a:pt x="165" y="180"/>
                  <a:pt x="175" y="190"/>
                  <a:pt x="185" y="199"/>
                </a:cubicBezTo>
                <a:cubicBezTo>
                  <a:pt x="209" y="222"/>
                  <a:pt x="232" y="245"/>
                  <a:pt x="255" y="268"/>
                </a:cubicBezTo>
                <a:cubicBezTo>
                  <a:pt x="285" y="297"/>
                  <a:pt x="315" y="326"/>
                  <a:pt x="345" y="356"/>
                </a:cubicBezTo>
                <a:cubicBezTo>
                  <a:pt x="352" y="362"/>
                  <a:pt x="359" y="369"/>
                  <a:pt x="366" y="376"/>
                </a:cubicBezTo>
                <a:cubicBezTo>
                  <a:pt x="367" y="377"/>
                  <a:pt x="369" y="379"/>
                  <a:pt x="371" y="380"/>
                </a:cubicBezTo>
                <a:cubicBezTo>
                  <a:pt x="344" y="406"/>
                  <a:pt x="317" y="433"/>
                  <a:pt x="291" y="459"/>
                </a:cubicBezTo>
                <a:cubicBezTo>
                  <a:pt x="267" y="483"/>
                  <a:pt x="244" y="506"/>
                  <a:pt x="222" y="530"/>
                </a:cubicBezTo>
                <a:cubicBezTo>
                  <a:pt x="201" y="552"/>
                  <a:pt x="180" y="573"/>
                  <a:pt x="160" y="595"/>
                </a:cubicBezTo>
                <a:cubicBezTo>
                  <a:pt x="139" y="617"/>
                  <a:pt x="119" y="639"/>
                  <a:pt x="98" y="660"/>
                </a:cubicBezTo>
                <a:cubicBezTo>
                  <a:pt x="88" y="671"/>
                  <a:pt x="78" y="682"/>
                  <a:pt x="68" y="693"/>
                </a:cubicBezTo>
                <a:cubicBezTo>
                  <a:pt x="60" y="701"/>
                  <a:pt x="52" y="710"/>
                  <a:pt x="44" y="719"/>
                </a:cubicBezTo>
                <a:cubicBezTo>
                  <a:pt x="45" y="716"/>
                  <a:pt x="45" y="716"/>
                  <a:pt x="45" y="716"/>
                </a:cubicBezTo>
                <a:cubicBezTo>
                  <a:pt x="49" y="702"/>
                  <a:pt x="53" y="688"/>
                  <a:pt x="57" y="673"/>
                </a:cubicBezTo>
                <a:cubicBezTo>
                  <a:pt x="67" y="635"/>
                  <a:pt x="67" y="635"/>
                  <a:pt x="67" y="635"/>
                </a:cubicBezTo>
                <a:cubicBezTo>
                  <a:pt x="71" y="622"/>
                  <a:pt x="74" y="609"/>
                  <a:pt x="77" y="596"/>
                </a:cubicBezTo>
                <a:cubicBezTo>
                  <a:pt x="82" y="576"/>
                  <a:pt x="82" y="576"/>
                  <a:pt x="82" y="576"/>
                </a:cubicBezTo>
                <a:cubicBezTo>
                  <a:pt x="84" y="569"/>
                  <a:pt x="86" y="562"/>
                  <a:pt x="86" y="554"/>
                </a:cubicBezTo>
                <a:cubicBezTo>
                  <a:pt x="86" y="552"/>
                  <a:pt x="86" y="550"/>
                  <a:pt x="84" y="547"/>
                </a:cubicBezTo>
                <a:cubicBezTo>
                  <a:pt x="82" y="546"/>
                  <a:pt x="80" y="544"/>
                  <a:pt x="78" y="542"/>
                </a:cubicBezTo>
                <a:cubicBezTo>
                  <a:pt x="76" y="541"/>
                  <a:pt x="74" y="540"/>
                  <a:pt x="71" y="539"/>
                </a:cubicBezTo>
                <a:cubicBezTo>
                  <a:pt x="71" y="539"/>
                  <a:pt x="70" y="539"/>
                  <a:pt x="69" y="539"/>
                </a:cubicBezTo>
                <a:cubicBezTo>
                  <a:pt x="67" y="539"/>
                  <a:pt x="66" y="540"/>
                  <a:pt x="65" y="541"/>
                </a:cubicBezTo>
                <a:cubicBezTo>
                  <a:pt x="62" y="543"/>
                  <a:pt x="61" y="546"/>
                  <a:pt x="60" y="549"/>
                </a:cubicBezTo>
                <a:cubicBezTo>
                  <a:pt x="57" y="557"/>
                  <a:pt x="53" y="565"/>
                  <a:pt x="51" y="573"/>
                </a:cubicBezTo>
                <a:cubicBezTo>
                  <a:pt x="50" y="577"/>
                  <a:pt x="49" y="581"/>
                  <a:pt x="48" y="585"/>
                </a:cubicBezTo>
                <a:cubicBezTo>
                  <a:pt x="43" y="604"/>
                  <a:pt x="43" y="604"/>
                  <a:pt x="43" y="604"/>
                </a:cubicBezTo>
                <a:cubicBezTo>
                  <a:pt x="39" y="623"/>
                  <a:pt x="39" y="623"/>
                  <a:pt x="39" y="623"/>
                </a:cubicBezTo>
                <a:cubicBezTo>
                  <a:pt x="34" y="641"/>
                  <a:pt x="34" y="641"/>
                  <a:pt x="34" y="641"/>
                </a:cubicBezTo>
                <a:cubicBezTo>
                  <a:pt x="30" y="655"/>
                  <a:pt x="26" y="669"/>
                  <a:pt x="22" y="683"/>
                </a:cubicBezTo>
                <a:cubicBezTo>
                  <a:pt x="14" y="711"/>
                  <a:pt x="14" y="711"/>
                  <a:pt x="14" y="711"/>
                </a:cubicBezTo>
                <a:cubicBezTo>
                  <a:pt x="13" y="714"/>
                  <a:pt x="13" y="714"/>
                  <a:pt x="13" y="714"/>
                </a:cubicBezTo>
                <a:cubicBezTo>
                  <a:pt x="12" y="717"/>
                  <a:pt x="12" y="717"/>
                  <a:pt x="12" y="717"/>
                </a:cubicBezTo>
                <a:cubicBezTo>
                  <a:pt x="11" y="720"/>
                  <a:pt x="10" y="722"/>
                  <a:pt x="9" y="725"/>
                </a:cubicBezTo>
                <a:cubicBezTo>
                  <a:pt x="8" y="728"/>
                  <a:pt x="8" y="728"/>
                  <a:pt x="8" y="728"/>
                </a:cubicBezTo>
                <a:cubicBezTo>
                  <a:pt x="7" y="732"/>
                  <a:pt x="7" y="732"/>
                  <a:pt x="7" y="732"/>
                </a:cubicBezTo>
                <a:cubicBezTo>
                  <a:pt x="7" y="736"/>
                  <a:pt x="6" y="739"/>
                  <a:pt x="5" y="743"/>
                </a:cubicBezTo>
                <a:cubicBezTo>
                  <a:pt x="5" y="746"/>
                  <a:pt x="5" y="749"/>
                  <a:pt x="5" y="752"/>
                </a:cubicBezTo>
                <a:cubicBezTo>
                  <a:pt x="5" y="754"/>
                  <a:pt x="6" y="755"/>
                  <a:pt x="6" y="757"/>
                </a:cubicBezTo>
                <a:cubicBezTo>
                  <a:pt x="6" y="758"/>
                  <a:pt x="7" y="759"/>
                  <a:pt x="8" y="761"/>
                </a:cubicBezTo>
                <a:cubicBezTo>
                  <a:pt x="9" y="763"/>
                  <a:pt x="12" y="765"/>
                  <a:pt x="15" y="766"/>
                </a:cubicBezTo>
                <a:cubicBezTo>
                  <a:pt x="16" y="767"/>
                  <a:pt x="17" y="767"/>
                  <a:pt x="19" y="768"/>
                </a:cubicBezTo>
                <a:cubicBezTo>
                  <a:pt x="20" y="768"/>
                  <a:pt x="22" y="768"/>
                  <a:pt x="23" y="768"/>
                </a:cubicBezTo>
                <a:cubicBezTo>
                  <a:pt x="24" y="768"/>
                  <a:pt x="25" y="768"/>
                  <a:pt x="26" y="768"/>
                </a:cubicBezTo>
                <a:cubicBezTo>
                  <a:pt x="26" y="768"/>
                  <a:pt x="26" y="768"/>
                  <a:pt x="26" y="768"/>
                </a:cubicBezTo>
                <a:cubicBezTo>
                  <a:pt x="30" y="768"/>
                  <a:pt x="33" y="768"/>
                  <a:pt x="36" y="767"/>
                </a:cubicBezTo>
                <a:cubicBezTo>
                  <a:pt x="37" y="767"/>
                  <a:pt x="38" y="767"/>
                  <a:pt x="39" y="767"/>
                </a:cubicBezTo>
                <a:cubicBezTo>
                  <a:pt x="41" y="767"/>
                  <a:pt x="41" y="767"/>
                  <a:pt x="41" y="767"/>
                </a:cubicBezTo>
                <a:cubicBezTo>
                  <a:pt x="42" y="766"/>
                  <a:pt x="43" y="766"/>
                  <a:pt x="45" y="766"/>
                </a:cubicBezTo>
                <a:cubicBezTo>
                  <a:pt x="49" y="765"/>
                  <a:pt x="54" y="764"/>
                  <a:pt x="59" y="762"/>
                </a:cubicBezTo>
                <a:cubicBezTo>
                  <a:pt x="64" y="760"/>
                  <a:pt x="68" y="758"/>
                  <a:pt x="73" y="757"/>
                </a:cubicBezTo>
                <a:cubicBezTo>
                  <a:pt x="78" y="755"/>
                  <a:pt x="83" y="753"/>
                  <a:pt x="88" y="752"/>
                </a:cubicBezTo>
                <a:cubicBezTo>
                  <a:pt x="98" y="749"/>
                  <a:pt x="108" y="748"/>
                  <a:pt x="118" y="747"/>
                </a:cubicBezTo>
                <a:cubicBezTo>
                  <a:pt x="128" y="746"/>
                  <a:pt x="137" y="743"/>
                  <a:pt x="147" y="742"/>
                </a:cubicBezTo>
                <a:cubicBezTo>
                  <a:pt x="158" y="740"/>
                  <a:pt x="168" y="738"/>
                  <a:pt x="178" y="736"/>
                </a:cubicBezTo>
                <a:cubicBezTo>
                  <a:pt x="183" y="735"/>
                  <a:pt x="188" y="734"/>
                  <a:pt x="193" y="733"/>
                </a:cubicBezTo>
                <a:cubicBezTo>
                  <a:pt x="198" y="731"/>
                  <a:pt x="203" y="730"/>
                  <a:pt x="207" y="728"/>
                </a:cubicBezTo>
                <a:cubicBezTo>
                  <a:pt x="217" y="725"/>
                  <a:pt x="227" y="722"/>
                  <a:pt x="236" y="717"/>
                </a:cubicBezTo>
                <a:cubicBezTo>
                  <a:pt x="238" y="716"/>
                  <a:pt x="240" y="715"/>
                  <a:pt x="242" y="713"/>
                </a:cubicBezTo>
                <a:cubicBezTo>
                  <a:pt x="244" y="712"/>
                  <a:pt x="244" y="712"/>
                  <a:pt x="244" y="712"/>
                </a:cubicBezTo>
                <a:cubicBezTo>
                  <a:pt x="244" y="712"/>
                  <a:pt x="245" y="712"/>
                  <a:pt x="246" y="712"/>
                </a:cubicBezTo>
                <a:cubicBezTo>
                  <a:pt x="246" y="711"/>
                  <a:pt x="246" y="710"/>
                  <a:pt x="245" y="709"/>
                </a:cubicBezTo>
                <a:cubicBezTo>
                  <a:pt x="245" y="707"/>
                  <a:pt x="243" y="706"/>
                  <a:pt x="243" y="706"/>
                </a:cubicBezTo>
                <a:cubicBezTo>
                  <a:pt x="242" y="706"/>
                  <a:pt x="242" y="706"/>
                  <a:pt x="242" y="706"/>
                </a:cubicBezTo>
                <a:cubicBezTo>
                  <a:pt x="226" y="712"/>
                  <a:pt x="209" y="718"/>
                  <a:pt x="191" y="720"/>
                </a:cubicBezTo>
                <a:cubicBezTo>
                  <a:pt x="186" y="720"/>
                  <a:pt x="182" y="720"/>
                  <a:pt x="177" y="721"/>
                </a:cubicBezTo>
                <a:cubicBezTo>
                  <a:pt x="172" y="722"/>
                  <a:pt x="168" y="722"/>
                  <a:pt x="163" y="723"/>
                </a:cubicBezTo>
                <a:cubicBezTo>
                  <a:pt x="154" y="724"/>
                  <a:pt x="144" y="725"/>
                  <a:pt x="135" y="727"/>
                </a:cubicBezTo>
                <a:cubicBezTo>
                  <a:pt x="125" y="728"/>
                  <a:pt x="116" y="729"/>
                  <a:pt x="106" y="730"/>
                </a:cubicBezTo>
                <a:cubicBezTo>
                  <a:pt x="92" y="731"/>
                  <a:pt x="92" y="731"/>
                  <a:pt x="92" y="731"/>
                </a:cubicBezTo>
                <a:cubicBezTo>
                  <a:pt x="87" y="732"/>
                  <a:pt x="80" y="733"/>
                  <a:pt x="73" y="734"/>
                </a:cubicBezTo>
                <a:cubicBezTo>
                  <a:pt x="72" y="734"/>
                  <a:pt x="70" y="734"/>
                  <a:pt x="69" y="734"/>
                </a:cubicBezTo>
                <a:cubicBezTo>
                  <a:pt x="79" y="725"/>
                  <a:pt x="90" y="715"/>
                  <a:pt x="100" y="704"/>
                </a:cubicBezTo>
                <a:cubicBezTo>
                  <a:pt x="106" y="697"/>
                  <a:pt x="113" y="690"/>
                  <a:pt x="119" y="683"/>
                </a:cubicBezTo>
                <a:cubicBezTo>
                  <a:pt x="129" y="673"/>
                  <a:pt x="139" y="662"/>
                  <a:pt x="149" y="652"/>
                </a:cubicBezTo>
                <a:cubicBezTo>
                  <a:pt x="159" y="642"/>
                  <a:pt x="168" y="631"/>
                  <a:pt x="178" y="621"/>
                </a:cubicBezTo>
                <a:cubicBezTo>
                  <a:pt x="188" y="610"/>
                  <a:pt x="198" y="600"/>
                  <a:pt x="207" y="590"/>
                </a:cubicBezTo>
                <a:cubicBezTo>
                  <a:pt x="230" y="566"/>
                  <a:pt x="253" y="542"/>
                  <a:pt x="276" y="519"/>
                </a:cubicBezTo>
                <a:cubicBezTo>
                  <a:pt x="306" y="488"/>
                  <a:pt x="336" y="458"/>
                  <a:pt x="366" y="428"/>
                </a:cubicBezTo>
                <a:cubicBezTo>
                  <a:pt x="372" y="421"/>
                  <a:pt x="379" y="414"/>
                  <a:pt x="386" y="407"/>
                </a:cubicBezTo>
                <a:cubicBezTo>
                  <a:pt x="388" y="405"/>
                  <a:pt x="390" y="402"/>
                  <a:pt x="392" y="400"/>
                </a:cubicBezTo>
                <a:cubicBezTo>
                  <a:pt x="407" y="414"/>
                  <a:pt x="421" y="428"/>
                  <a:pt x="436" y="441"/>
                </a:cubicBezTo>
                <a:cubicBezTo>
                  <a:pt x="453" y="457"/>
                  <a:pt x="470" y="472"/>
                  <a:pt x="486" y="487"/>
                </a:cubicBezTo>
                <a:cubicBezTo>
                  <a:pt x="503" y="503"/>
                  <a:pt x="518" y="519"/>
                  <a:pt x="533" y="536"/>
                </a:cubicBezTo>
                <a:cubicBezTo>
                  <a:pt x="549" y="552"/>
                  <a:pt x="566" y="567"/>
                  <a:pt x="582" y="582"/>
                </a:cubicBezTo>
                <a:cubicBezTo>
                  <a:pt x="598" y="598"/>
                  <a:pt x="614" y="614"/>
                  <a:pt x="630" y="630"/>
                </a:cubicBezTo>
                <a:cubicBezTo>
                  <a:pt x="646" y="646"/>
                  <a:pt x="663" y="662"/>
                  <a:pt x="679" y="677"/>
                </a:cubicBezTo>
                <a:cubicBezTo>
                  <a:pt x="696" y="692"/>
                  <a:pt x="712" y="708"/>
                  <a:pt x="729" y="723"/>
                </a:cubicBezTo>
                <a:cubicBezTo>
                  <a:pt x="732" y="725"/>
                  <a:pt x="735" y="727"/>
                  <a:pt x="737" y="729"/>
                </a:cubicBezTo>
                <a:cubicBezTo>
                  <a:pt x="736" y="729"/>
                  <a:pt x="736" y="729"/>
                  <a:pt x="736" y="729"/>
                </a:cubicBezTo>
                <a:cubicBezTo>
                  <a:pt x="733" y="728"/>
                  <a:pt x="729" y="728"/>
                  <a:pt x="725" y="727"/>
                </a:cubicBezTo>
                <a:cubicBezTo>
                  <a:pt x="717" y="725"/>
                  <a:pt x="709" y="723"/>
                  <a:pt x="700" y="721"/>
                </a:cubicBezTo>
                <a:cubicBezTo>
                  <a:pt x="687" y="718"/>
                  <a:pt x="674" y="716"/>
                  <a:pt x="661" y="714"/>
                </a:cubicBezTo>
                <a:cubicBezTo>
                  <a:pt x="649" y="712"/>
                  <a:pt x="637" y="710"/>
                  <a:pt x="625" y="708"/>
                </a:cubicBezTo>
                <a:cubicBezTo>
                  <a:pt x="613" y="707"/>
                  <a:pt x="602" y="705"/>
                  <a:pt x="590" y="703"/>
                </a:cubicBezTo>
                <a:cubicBezTo>
                  <a:pt x="572" y="701"/>
                  <a:pt x="572" y="701"/>
                  <a:pt x="572" y="701"/>
                </a:cubicBezTo>
                <a:cubicBezTo>
                  <a:pt x="567" y="700"/>
                  <a:pt x="561" y="699"/>
                  <a:pt x="556" y="699"/>
                </a:cubicBezTo>
                <a:cubicBezTo>
                  <a:pt x="555" y="699"/>
                  <a:pt x="553" y="699"/>
                  <a:pt x="552" y="700"/>
                </a:cubicBezTo>
                <a:cubicBezTo>
                  <a:pt x="550" y="700"/>
                  <a:pt x="547" y="700"/>
                  <a:pt x="545" y="703"/>
                </a:cubicBezTo>
                <a:cubicBezTo>
                  <a:pt x="544" y="705"/>
                  <a:pt x="543" y="707"/>
                  <a:pt x="541" y="709"/>
                </a:cubicBezTo>
                <a:cubicBezTo>
                  <a:pt x="540" y="711"/>
                  <a:pt x="539" y="714"/>
                  <a:pt x="539" y="716"/>
                </a:cubicBezTo>
                <a:cubicBezTo>
                  <a:pt x="539" y="719"/>
                  <a:pt x="540" y="721"/>
                  <a:pt x="541" y="722"/>
                </a:cubicBezTo>
                <a:cubicBezTo>
                  <a:pt x="543" y="725"/>
                  <a:pt x="546" y="726"/>
                  <a:pt x="548" y="727"/>
                </a:cubicBezTo>
                <a:cubicBezTo>
                  <a:pt x="556" y="729"/>
                  <a:pt x="563" y="731"/>
                  <a:pt x="571" y="732"/>
                </a:cubicBezTo>
                <a:cubicBezTo>
                  <a:pt x="575" y="733"/>
                  <a:pt x="578" y="733"/>
                  <a:pt x="582" y="734"/>
                </a:cubicBezTo>
                <a:cubicBezTo>
                  <a:pt x="599" y="736"/>
                  <a:pt x="599" y="736"/>
                  <a:pt x="599" y="736"/>
                </a:cubicBezTo>
                <a:cubicBezTo>
                  <a:pt x="617" y="738"/>
                  <a:pt x="617" y="738"/>
                  <a:pt x="617" y="738"/>
                </a:cubicBezTo>
                <a:cubicBezTo>
                  <a:pt x="634" y="741"/>
                  <a:pt x="634" y="741"/>
                  <a:pt x="634" y="741"/>
                </a:cubicBezTo>
                <a:cubicBezTo>
                  <a:pt x="647" y="743"/>
                  <a:pt x="660" y="745"/>
                  <a:pt x="673" y="748"/>
                </a:cubicBezTo>
                <a:cubicBezTo>
                  <a:pt x="723" y="757"/>
                  <a:pt x="723" y="757"/>
                  <a:pt x="723" y="757"/>
                </a:cubicBezTo>
                <a:cubicBezTo>
                  <a:pt x="725" y="758"/>
                  <a:pt x="727" y="758"/>
                  <a:pt x="730" y="758"/>
                </a:cubicBezTo>
                <a:cubicBezTo>
                  <a:pt x="731" y="758"/>
                  <a:pt x="732" y="758"/>
                  <a:pt x="733" y="759"/>
                </a:cubicBezTo>
                <a:cubicBezTo>
                  <a:pt x="734" y="759"/>
                  <a:pt x="734" y="759"/>
                  <a:pt x="734" y="759"/>
                </a:cubicBezTo>
                <a:cubicBezTo>
                  <a:pt x="735" y="759"/>
                  <a:pt x="736" y="759"/>
                  <a:pt x="737" y="759"/>
                </a:cubicBezTo>
                <a:cubicBezTo>
                  <a:pt x="738" y="759"/>
                  <a:pt x="738" y="759"/>
                  <a:pt x="739" y="759"/>
                </a:cubicBezTo>
                <a:cubicBezTo>
                  <a:pt x="744" y="759"/>
                  <a:pt x="749" y="758"/>
                  <a:pt x="753" y="756"/>
                </a:cubicBezTo>
                <a:cubicBezTo>
                  <a:pt x="756" y="755"/>
                  <a:pt x="759" y="752"/>
                  <a:pt x="761" y="749"/>
                </a:cubicBezTo>
                <a:cubicBezTo>
                  <a:pt x="763" y="746"/>
                  <a:pt x="764" y="743"/>
                  <a:pt x="764" y="739"/>
                </a:cubicBezTo>
                <a:cubicBezTo>
                  <a:pt x="764" y="737"/>
                  <a:pt x="765" y="734"/>
                  <a:pt x="765" y="731"/>
                </a:cubicBezTo>
                <a:cubicBezTo>
                  <a:pt x="765" y="730"/>
                  <a:pt x="765" y="729"/>
                  <a:pt x="764" y="728"/>
                </a:cubicBezTo>
                <a:cubicBezTo>
                  <a:pt x="764" y="727"/>
                  <a:pt x="764" y="726"/>
                  <a:pt x="764" y="725"/>
                </a:cubicBezTo>
                <a:cubicBezTo>
                  <a:pt x="763" y="715"/>
                  <a:pt x="760" y="706"/>
                  <a:pt x="758" y="697"/>
                </a:cubicBezTo>
                <a:cubicBezTo>
                  <a:pt x="756" y="688"/>
                  <a:pt x="755" y="679"/>
                  <a:pt x="754" y="670"/>
                </a:cubicBezTo>
                <a:cubicBezTo>
                  <a:pt x="753" y="661"/>
                  <a:pt x="750" y="652"/>
                  <a:pt x="747" y="643"/>
                </a:cubicBezTo>
                <a:cubicBezTo>
                  <a:pt x="745" y="634"/>
                  <a:pt x="743" y="625"/>
                  <a:pt x="740" y="616"/>
                </a:cubicBezTo>
                <a:cubicBezTo>
                  <a:pt x="738" y="607"/>
                  <a:pt x="735" y="599"/>
                  <a:pt x="732" y="590"/>
                </a:cubicBezTo>
                <a:cubicBezTo>
                  <a:pt x="729" y="581"/>
                  <a:pt x="726" y="573"/>
                  <a:pt x="721" y="564"/>
                </a:cubicBezTo>
                <a:cubicBezTo>
                  <a:pt x="720" y="562"/>
                  <a:pt x="719" y="560"/>
                  <a:pt x="718" y="558"/>
                </a:cubicBezTo>
                <a:cubicBezTo>
                  <a:pt x="718" y="557"/>
                  <a:pt x="718" y="557"/>
                  <a:pt x="718" y="557"/>
                </a:cubicBezTo>
                <a:cubicBezTo>
                  <a:pt x="717" y="556"/>
                  <a:pt x="717" y="555"/>
                  <a:pt x="717" y="555"/>
                </a:cubicBezTo>
                <a:cubicBezTo>
                  <a:pt x="717" y="555"/>
                  <a:pt x="717" y="555"/>
                  <a:pt x="716" y="555"/>
                </a:cubicBezTo>
                <a:cubicBezTo>
                  <a:pt x="716" y="555"/>
                  <a:pt x="715" y="555"/>
                  <a:pt x="714" y="555"/>
                </a:cubicBezTo>
                <a:cubicBezTo>
                  <a:pt x="712" y="556"/>
                  <a:pt x="710" y="557"/>
                  <a:pt x="711" y="558"/>
                </a:cubicBezTo>
                <a:cubicBezTo>
                  <a:pt x="715" y="574"/>
                  <a:pt x="721" y="589"/>
                  <a:pt x="724" y="606"/>
                </a:cubicBezTo>
                <a:cubicBezTo>
                  <a:pt x="724" y="610"/>
                  <a:pt x="725" y="614"/>
                  <a:pt x="726" y="618"/>
                </a:cubicBezTo>
                <a:cubicBezTo>
                  <a:pt x="728" y="631"/>
                  <a:pt x="728" y="631"/>
                  <a:pt x="728" y="631"/>
                </a:cubicBezTo>
                <a:cubicBezTo>
                  <a:pt x="730" y="639"/>
                  <a:pt x="732" y="647"/>
                  <a:pt x="733" y="655"/>
                </a:cubicBezTo>
                <a:cubicBezTo>
                  <a:pt x="734" y="664"/>
                  <a:pt x="736" y="672"/>
                  <a:pt x="737" y="680"/>
                </a:cubicBezTo>
                <a:cubicBezTo>
                  <a:pt x="737" y="685"/>
                  <a:pt x="738" y="689"/>
                  <a:pt x="738" y="693"/>
                </a:cubicBezTo>
                <a:cubicBezTo>
                  <a:pt x="738" y="697"/>
                  <a:pt x="738" y="704"/>
                  <a:pt x="739" y="709"/>
                </a:cubicBezTo>
                <a:cubicBezTo>
                  <a:pt x="739" y="713"/>
                  <a:pt x="739" y="717"/>
                  <a:pt x="739" y="720"/>
                </a:cubicBezTo>
                <a:cubicBezTo>
                  <a:pt x="714" y="696"/>
                  <a:pt x="689" y="672"/>
                  <a:pt x="665" y="646"/>
                </a:cubicBezTo>
                <a:cubicBezTo>
                  <a:pt x="658" y="638"/>
                  <a:pt x="651" y="630"/>
                  <a:pt x="644" y="623"/>
                </a:cubicBezTo>
                <a:cubicBezTo>
                  <a:pt x="636" y="615"/>
                  <a:pt x="629" y="607"/>
                  <a:pt x="622" y="600"/>
                </a:cubicBezTo>
                <a:cubicBezTo>
                  <a:pt x="607" y="585"/>
                  <a:pt x="592" y="570"/>
                  <a:pt x="578" y="555"/>
                </a:cubicBezTo>
                <a:cubicBezTo>
                  <a:pt x="563" y="540"/>
                  <a:pt x="549" y="524"/>
                  <a:pt x="534" y="509"/>
                </a:cubicBezTo>
                <a:cubicBezTo>
                  <a:pt x="527" y="501"/>
                  <a:pt x="519" y="493"/>
                  <a:pt x="512" y="486"/>
                </a:cubicBezTo>
                <a:cubicBezTo>
                  <a:pt x="505" y="478"/>
                  <a:pt x="495" y="466"/>
                  <a:pt x="485" y="456"/>
                </a:cubicBezTo>
                <a:cubicBezTo>
                  <a:pt x="459" y="428"/>
                  <a:pt x="436" y="406"/>
                  <a:pt x="411" y="380"/>
                </a:cubicBezTo>
                <a:cubicBezTo>
                  <a:pt x="424" y="365"/>
                  <a:pt x="438" y="350"/>
                  <a:pt x="452" y="336"/>
                </a:cubicBezTo>
                <a:cubicBezTo>
                  <a:pt x="468" y="319"/>
                  <a:pt x="483" y="301"/>
                  <a:pt x="499" y="285"/>
                </a:cubicBezTo>
                <a:cubicBezTo>
                  <a:pt x="514" y="268"/>
                  <a:pt x="531" y="253"/>
                  <a:pt x="547" y="237"/>
                </a:cubicBezTo>
                <a:cubicBezTo>
                  <a:pt x="564" y="222"/>
                  <a:pt x="579" y="205"/>
                  <a:pt x="595" y="188"/>
                </a:cubicBezTo>
                <a:cubicBezTo>
                  <a:pt x="611" y="172"/>
                  <a:pt x="627" y="156"/>
                  <a:pt x="643" y="139"/>
                </a:cubicBezTo>
                <a:cubicBezTo>
                  <a:pt x="659" y="123"/>
                  <a:pt x="675" y="106"/>
                  <a:pt x="691" y="90"/>
                </a:cubicBezTo>
                <a:cubicBezTo>
                  <a:pt x="706" y="73"/>
                  <a:pt x="721" y="57"/>
                  <a:pt x="736" y="40"/>
                </a:cubicBezTo>
                <a:cubicBezTo>
                  <a:pt x="735" y="42"/>
                  <a:pt x="735" y="42"/>
                  <a:pt x="735" y="43"/>
                </a:cubicBezTo>
                <a:cubicBezTo>
                  <a:pt x="732" y="57"/>
                  <a:pt x="732" y="57"/>
                  <a:pt x="732" y="57"/>
                </a:cubicBezTo>
                <a:cubicBezTo>
                  <a:pt x="728" y="71"/>
                  <a:pt x="725" y="85"/>
                  <a:pt x="723" y="99"/>
                </a:cubicBezTo>
                <a:cubicBezTo>
                  <a:pt x="715" y="138"/>
                  <a:pt x="715" y="138"/>
                  <a:pt x="715" y="138"/>
                </a:cubicBezTo>
                <a:cubicBezTo>
                  <a:pt x="713" y="151"/>
                  <a:pt x="711" y="164"/>
                  <a:pt x="709" y="177"/>
                </a:cubicBezTo>
                <a:cubicBezTo>
                  <a:pt x="706" y="196"/>
                  <a:pt x="706" y="196"/>
                  <a:pt x="706" y="196"/>
                </a:cubicBezTo>
                <a:cubicBezTo>
                  <a:pt x="704" y="203"/>
                  <a:pt x="703" y="210"/>
                  <a:pt x="703" y="218"/>
                </a:cubicBezTo>
                <a:cubicBezTo>
                  <a:pt x="703" y="220"/>
                  <a:pt x="703" y="222"/>
                  <a:pt x="706" y="225"/>
                </a:cubicBezTo>
                <a:cubicBezTo>
                  <a:pt x="708" y="226"/>
                  <a:pt x="710" y="228"/>
                  <a:pt x="713" y="229"/>
                </a:cubicBezTo>
                <a:cubicBezTo>
                  <a:pt x="714" y="230"/>
                  <a:pt x="717" y="231"/>
                  <a:pt x="719" y="231"/>
                </a:cubicBezTo>
                <a:cubicBezTo>
                  <a:pt x="720" y="232"/>
                  <a:pt x="720" y="232"/>
                  <a:pt x="720" y="232"/>
                </a:cubicBezTo>
                <a:cubicBezTo>
                  <a:pt x="723" y="232"/>
                  <a:pt x="724" y="231"/>
                  <a:pt x="725" y="230"/>
                </a:cubicBezTo>
                <a:cubicBezTo>
                  <a:pt x="728" y="227"/>
                  <a:pt x="729" y="224"/>
                  <a:pt x="730" y="221"/>
                </a:cubicBezTo>
                <a:cubicBezTo>
                  <a:pt x="733" y="213"/>
                  <a:pt x="735" y="205"/>
                  <a:pt x="737" y="197"/>
                </a:cubicBezTo>
                <a:cubicBezTo>
                  <a:pt x="738" y="193"/>
                  <a:pt x="738" y="189"/>
                  <a:pt x="739" y="185"/>
                </a:cubicBezTo>
                <a:cubicBezTo>
                  <a:pt x="742" y="166"/>
                  <a:pt x="742" y="166"/>
                  <a:pt x="742" y="166"/>
                </a:cubicBezTo>
                <a:cubicBezTo>
                  <a:pt x="745" y="148"/>
                  <a:pt x="745" y="148"/>
                  <a:pt x="745" y="148"/>
                </a:cubicBezTo>
                <a:cubicBezTo>
                  <a:pt x="748" y="129"/>
                  <a:pt x="748" y="129"/>
                  <a:pt x="748" y="129"/>
                </a:cubicBezTo>
                <a:cubicBezTo>
                  <a:pt x="751" y="115"/>
                  <a:pt x="754" y="101"/>
                  <a:pt x="757" y="87"/>
                </a:cubicBezTo>
                <a:cubicBezTo>
                  <a:pt x="763" y="60"/>
                  <a:pt x="763" y="60"/>
                  <a:pt x="763" y="60"/>
                </a:cubicBezTo>
                <a:cubicBezTo>
                  <a:pt x="765" y="53"/>
                  <a:pt x="765" y="53"/>
                  <a:pt x="765" y="53"/>
                </a:cubicBezTo>
                <a:cubicBezTo>
                  <a:pt x="765" y="49"/>
                  <a:pt x="765" y="49"/>
                  <a:pt x="765" y="49"/>
                </a:cubicBezTo>
                <a:cubicBezTo>
                  <a:pt x="766" y="48"/>
                  <a:pt x="765" y="49"/>
                  <a:pt x="766" y="47"/>
                </a:cubicBezTo>
                <a:cubicBezTo>
                  <a:pt x="767" y="43"/>
                  <a:pt x="767" y="43"/>
                  <a:pt x="767" y="43"/>
                </a:cubicBezTo>
                <a:cubicBezTo>
                  <a:pt x="768" y="41"/>
                  <a:pt x="768" y="41"/>
                  <a:pt x="768" y="41"/>
                </a:cubicBezTo>
                <a:cubicBezTo>
                  <a:pt x="768" y="38"/>
                  <a:pt x="768" y="38"/>
                  <a:pt x="768" y="38"/>
                </a:cubicBezTo>
                <a:cubicBezTo>
                  <a:pt x="769" y="35"/>
                  <a:pt x="770" y="32"/>
                  <a:pt x="771" y="28"/>
                </a:cubicBezTo>
                <a:cubicBezTo>
                  <a:pt x="771" y="25"/>
                  <a:pt x="771" y="22"/>
                  <a:pt x="771" y="19"/>
                </a:cubicBezTo>
                <a:cubicBezTo>
                  <a:pt x="771" y="18"/>
                  <a:pt x="771" y="18"/>
                  <a:pt x="771" y="17"/>
                </a:cubicBezTo>
                <a:cubicBezTo>
                  <a:pt x="771" y="16"/>
                  <a:pt x="771" y="16"/>
                  <a:pt x="770" y="15"/>
                </a:cubicBezTo>
                <a:cubicBezTo>
                  <a:pt x="770" y="14"/>
                  <a:pt x="770" y="13"/>
                  <a:pt x="769" y="11"/>
                </a:cubicBezTo>
                <a:cubicBezTo>
                  <a:pt x="768" y="9"/>
                  <a:pt x="766" y="7"/>
                  <a:pt x="763" y="5"/>
                </a:cubicBezTo>
                <a:cubicBezTo>
                  <a:pt x="762" y="5"/>
                  <a:pt x="760" y="5"/>
                  <a:pt x="759" y="4"/>
                </a:cubicBezTo>
                <a:cubicBezTo>
                  <a:pt x="758" y="4"/>
                  <a:pt x="758" y="4"/>
                  <a:pt x="757" y="4"/>
                </a:cubicBezTo>
                <a:cubicBezTo>
                  <a:pt x="756" y="4"/>
                  <a:pt x="755" y="4"/>
                  <a:pt x="755" y="4"/>
                </a:cubicBezTo>
                <a:cubicBezTo>
                  <a:pt x="754" y="4"/>
                  <a:pt x="753" y="4"/>
                  <a:pt x="752" y="4"/>
                </a:cubicBezTo>
                <a:cubicBezTo>
                  <a:pt x="752" y="4"/>
                  <a:pt x="751" y="4"/>
                  <a:pt x="751" y="4"/>
                </a:cubicBezTo>
                <a:cubicBezTo>
                  <a:pt x="748" y="4"/>
                  <a:pt x="745" y="4"/>
                  <a:pt x="741" y="5"/>
                </a:cubicBezTo>
                <a:cubicBezTo>
                  <a:pt x="740" y="5"/>
                  <a:pt x="738" y="5"/>
                  <a:pt x="737" y="6"/>
                </a:cubicBezTo>
                <a:cubicBezTo>
                  <a:pt x="735" y="6"/>
                  <a:pt x="735" y="6"/>
                  <a:pt x="735" y="6"/>
                </a:cubicBezTo>
                <a:cubicBezTo>
                  <a:pt x="732" y="7"/>
                  <a:pt x="732" y="7"/>
                  <a:pt x="732" y="7"/>
                </a:cubicBezTo>
                <a:cubicBezTo>
                  <a:pt x="728" y="8"/>
                  <a:pt x="723" y="9"/>
                  <a:pt x="719" y="11"/>
                </a:cubicBezTo>
                <a:cubicBezTo>
                  <a:pt x="710" y="14"/>
                  <a:pt x="700" y="18"/>
                  <a:pt x="691" y="22"/>
                </a:cubicBezTo>
                <a:cubicBezTo>
                  <a:pt x="681" y="25"/>
                  <a:pt x="672" y="27"/>
                  <a:pt x="662" y="29"/>
                </a:cubicBezTo>
                <a:cubicBezTo>
                  <a:pt x="652" y="31"/>
                  <a:pt x="643" y="35"/>
                  <a:pt x="634" y="39"/>
                </a:cubicBezTo>
                <a:cubicBezTo>
                  <a:pt x="605" y="48"/>
                  <a:pt x="605" y="48"/>
                  <a:pt x="605" y="48"/>
                </a:cubicBezTo>
                <a:cubicBezTo>
                  <a:pt x="596" y="52"/>
                  <a:pt x="586" y="55"/>
                  <a:pt x="577" y="59"/>
                </a:cubicBezTo>
                <a:cubicBezTo>
                  <a:pt x="568" y="63"/>
                  <a:pt x="559" y="67"/>
                  <a:pt x="550" y="72"/>
                </a:cubicBezTo>
                <a:cubicBezTo>
                  <a:pt x="544" y="76"/>
                  <a:pt x="544" y="76"/>
                  <a:pt x="544" y="76"/>
                </a:cubicBezTo>
                <a:cubicBezTo>
                  <a:pt x="542" y="77"/>
                  <a:pt x="542" y="77"/>
                  <a:pt x="542" y="77"/>
                </a:cubicBezTo>
                <a:cubicBezTo>
                  <a:pt x="541" y="77"/>
                  <a:pt x="541" y="77"/>
                  <a:pt x="540" y="78"/>
                </a:cubicBezTo>
                <a:cubicBezTo>
                  <a:pt x="540" y="78"/>
                  <a:pt x="540" y="79"/>
                  <a:pt x="541" y="80"/>
                </a:cubicBezTo>
                <a:cubicBezTo>
                  <a:pt x="541" y="82"/>
                  <a:pt x="542" y="84"/>
                  <a:pt x="543" y="84"/>
                </a:cubicBezTo>
                <a:cubicBezTo>
                  <a:pt x="543" y="84"/>
                  <a:pt x="543" y="84"/>
                  <a:pt x="544" y="84"/>
                </a:cubicBezTo>
                <a:cubicBezTo>
                  <a:pt x="560" y="77"/>
                  <a:pt x="577" y="70"/>
                  <a:pt x="594" y="66"/>
                </a:cubicBezTo>
                <a:cubicBezTo>
                  <a:pt x="599" y="65"/>
                  <a:pt x="603" y="64"/>
                  <a:pt x="608" y="63"/>
                </a:cubicBezTo>
                <a:cubicBezTo>
                  <a:pt x="621" y="59"/>
                  <a:pt x="621" y="59"/>
                  <a:pt x="621" y="59"/>
                </a:cubicBezTo>
                <a:cubicBezTo>
                  <a:pt x="630" y="57"/>
                  <a:pt x="639" y="54"/>
                  <a:pt x="648" y="52"/>
                </a:cubicBezTo>
                <a:cubicBezTo>
                  <a:pt x="657" y="49"/>
                  <a:pt x="666" y="47"/>
                  <a:pt x="675" y="45"/>
                </a:cubicBezTo>
                <a:cubicBezTo>
                  <a:pt x="680" y="44"/>
                  <a:pt x="684" y="43"/>
                  <a:pt x="689" y="42"/>
                </a:cubicBezTo>
                <a:cubicBezTo>
                  <a:pt x="693" y="41"/>
                  <a:pt x="700" y="40"/>
                  <a:pt x="706" y="39"/>
                </a:cubicBezTo>
                <a:cubicBezTo>
                  <a:pt x="714" y="37"/>
                  <a:pt x="721" y="36"/>
                  <a:pt x="729" y="34"/>
                </a:cubicBezTo>
                <a:cubicBezTo>
                  <a:pt x="729" y="34"/>
                  <a:pt x="730" y="34"/>
                  <a:pt x="730" y="34"/>
                </a:cubicBezTo>
                <a:cubicBezTo>
                  <a:pt x="707" y="58"/>
                  <a:pt x="684" y="82"/>
                  <a:pt x="659" y="104"/>
                </a:cubicBezTo>
                <a:cubicBezTo>
                  <a:pt x="651" y="111"/>
                  <a:pt x="643" y="118"/>
                  <a:pt x="636" y="126"/>
                </a:cubicBezTo>
                <a:cubicBezTo>
                  <a:pt x="628" y="133"/>
                  <a:pt x="620" y="141"/>
                  <a:pt x="613" y="148"/>
                </a:cubicBezTo>
                <a:cubicBezTo>
                  <a:pt x="598" y="163"/>
                  <a:pt x="582" y="178"/>
                  <a:pt x="567" y="192"/>
                </a:cubicBezTo>
                <a:cubicBezTo>
                  <a:pt x="552" y="207"/>
                  <a:pt x="536" y="222"/>
                  <a:pt x="521" y="237"/>
                </a:cubicBezTo>
                <a:cubicBezTo>
                  <a:pt x="513" y="244"/>
                  <a:pt x="505" y="252"/>
                  <a:pt x="497" y="259"/>
                </a:cubicBezTo>
                <a:cubicBezTo>
                  <a:pt x="489" y="266"/>
                  <a:pt x="478" y="276"/>
                  <a:pt x="467" y="286"/>
                </a:cubicBezTo>
                <a:cubicBezTo>
                  <a:pt x="440" y="312"/>
                  <a:pt x="418" y="335"/>
                  <a:pt x="392" y="360"/>
                </a:cubicBezTo>
                <a:cubicBezTo>
                  <a:pt x="366" y="334"/>
                  <a:pt x="340" y="308"/>
                  <a:pt x="314" y="282"/>
                </a:cubicBezTo>
                <a:cubicBezTo>
                  <a:pt x="291" y="259"/>
                  <a:pt x="268" y="236"/>
                  <a:pt x="244" y="213"/>
                </a:cubicBezTo>
                <a:cubicBezTo>
                  <a:pt x="223" y="193"/>
                  <a:pt x="201" y="172"/>
                  <a:pt x="180" y="152"/>
                </a:cubicBezTo>
                <a:cubicBezTo>
                  <a:pt x="158" y="132"/>
                  <a:pt x="137" y="111"/>
                  <a:pt x="115" y="91"/>
                </a:cubicBezTo>
                <a:cubicBezTo>
                  <a:pt x="104" y="81"/>
                  <a:pt x="94" y="71"/>
                  <a:pt x="83" y="61"/>
                </a:cubicBezTo>
                <a:cubicBezTo>
                  <a:pt x="78" y="56"/>
                  <a:pt x="73" y="51"/>
                  <a:pt x="67" y="46"/>
                </a:cubicBezTo>
                <a:cubicBezTo>
                  <a:pt x="78" y="50"/>
                  <a:pt x="89" y="53"/>
                  <a:pt x="99" y="56"/>
                </a:cubicBezTo>
                <a:cubicBezTo>
                  <a:pt x="112" y="60"/>
                  <a:pt x="124" y="64"/>
                  <a:pt x="136" y="67"/>
                </a:cubicBezTo>
                <a:cubicBezTo>
                  <a:pt x="148" y="71"/>
                  <a:pt x="160" y="74"/>
                  <a:pt x="172" y="77"/>
                </a:cubicBezTo>
                <a:cubicBezTo>
                  <a:pt x="191" y="82"/>
                  <a:pt x="191" y="82"/>
                  <a:pt x="191" y="82"/>
                </a:cubicBezTo>
                <a:cubicBezTo>
                  <a:pt x="197" y="84"/>
                  <a:pt x="204" y="86"/>
                  <a:pt x="211" y="87"/>
                </a:cubicBezTo>
                <a:cubicBezTo>
                  <a:pt x="212" y="87"/>
                  <a:pt x="212" y="87"/>
                  <a:pt x="213" y="87"/>
                </a:cubicBezTo>
                <a:cubicBezTo>
                  <a:pt x="214" y="87"/>
                  <a:pt x="216" y="86"/>
                  <a:pt x="218" y="84"/>
                </a:cubicBezTo>
                <a:cubicBezTo>
                  <a:pt x="220" y="82"/>
                  <a:pt x="222" y="81"/>
                  <a:pt x="223" y="78"/>
                </a:cubicBezTo>
                <a:cubicBezTo>
                  <a:pt x="224" y="77"/>
                  <a:pt x="226" y="74"/>
                  <a:pt x="226" y="72"/>
                </a:cubicBezTo>
                <a:cubicBezTo>
                  <a:pt x="227" y="69"/>
                  <a:pt x="226" y="67"/>
                  <a:pt x="225" y="66"/>
                </a:cubicBezTo>
                <a:cubicBezTo>
                  <a:pt x="223" y="63"/>
                  <a:pt x="221" y="61"/>
                  <a:pt x="218" y="60"/>
                </a:cubicBezTo>
                <a:cubicBezTo>
                  <a:pt x="210" y="57"/>
                  <a:pt x="203" y="54"/>
                  <a:pt x="195" y="51"/>
                </a:cubicBezTo>
                <a:cubicBezTo>
                  <a:pt x="192" y="50"/>
                  <a:pt x="188" y="49"/>
                  <a:pt x="184" y="48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49" y="39"/>
                  <a:pt x="149" y="39"/>
                  <a:pt x="149" y="3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18" y="30"/>
                  <a:pt x="105" y="25"/>
                  <a:pt x="91" y="21"/>
                </a:cubicBezTo>
                <a:cubicBezTo>
                  <a:pt x="40" y="4"/>
                  <a:pt x="40" y="4"/>
                  <a:pt x="40" y="4"/>
                </a:cubicBezTo>
                <a:cubicBezTo>
                  <a:pt x="37" y="3"/>
                  <a:pt x="37" y="3"/>
                  <a:pt x="37" y="3"/>
                </a:cubicBezTo>
                <a:cubicBezTo>
                  <a:pt x="35" y="3"/>
                  <a:pt x="33" y="2"/>
                  <a:pt x="32" y="2"/>
                </a:cubicBezTo>
                <a:cubicBezTo>
                  <a:pt x="29" y="1"/>
                  <a:pt x="26" y="1"/>
                  <a:pt x="23" y="1"/>
                </a:cubicBezTo>
                <a:cubicBezTo>
                  <a:pt x="21" y="0"/>
                  <a:pt x="20" y="0"/>
                  <a:pt x="18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411573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 Option 2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8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52B446-18DA-4B2F-A4E9-585AB0CBB71F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10" name="Group 9"/>
          <p:cNvGrpSpPr/>
          <p:nvPr/>
        </p:nvGrpSpPr>
        <p:grpSpPr bwMode="ltGray">
          <a:xfrm>
            <a:off x="6119531" y="1226916"/>
            <a:ext cx="5782915" cy="4042139"/>
            <a:chOff x="5235576" y="5102226"/>
            <a:chExt cx="622300" cy="434975"/>
          </a:xfrm>
          <a:solidFill>
            <a:schemeClr val="accent3"/>
          </a:solidFill>
        </p:grpSpPr>
        <p:sp>
          <p:nvSpPr>
            <p:cNvPr id="11" name="Freeform 65"/>
            <p:cNvSpPr>
              <a:spLocks/>
            </p:cNvSpPr>
            <p:nvPr/>
          </p:nvSpPr>
          <p:spPr bwMode="ltGray">
            <a:xfrm>
              <a:off x="5281613" y="5102226"/>
              <a:ext cx="576263" cy="349250"/>
            </a:xfrm>
            <a:custGeom>
              <a:avLst/>
              <a:gdLst>
                <a:gd name="T0" fmla="*/ 373 w 1026"/>
                <a:gd name="T1" fmla="*/ 7 h 622"/>
                <a:gd name="T2" fmla="*/ 44 w 1026"/>
                <a:gd name="T3" fmla="*/ 177 h 622"/>
                <a:gd name="T4" fmla="*/ 1 w 1026"/>
                <a:gd name="T5" fmla="*/ 308 h 622"/>
                <a:gd name="T6" fmla="*/ 86 w 1026"/>
                <a:gd name="T7" fmla="*/ 449 h 622"/>
                <a:gd name="T8" fmla="*/ 138 w 1026"/>
                <a:gd name="T9" fmla="*/ 462 h 622"/>
                <a:gd name="T10" fmla="*/ 73 w 1026"/>
                <a:gd name="T11" fmla="*/ 396 h 622"/>
                <a:gd name="T12" fmla="*/ 42 w 1026"/>
                <a:gd name="T13" fmla="*/ 246 h 622"/>
                <a:gd name="T14" fmla="*/ 104 w 1026"/>
                <a:gd name="T15" fmla="*/ 158 h 622"/>
                <a:gd name="T16" fmla="*/ 255 w 1026"/>
                <a:gd name="T17" fmla="*/ 68 h 622"/>
                <a:gd name="T18" fmla="*/ 481 w 1026"/>
                <a:gd name="T19" fmla="*/ 19 h 622"/>
                <a:gd name="T20" fmla="*/ 706 w 1026"/>
                <a:gd name="T21" fmla="*/ 67 h 622"/>
                <a:gd name="T22" fmla="*/ 775 w 1026"/>
                <a:gd name="T23" fmla="*/ 166 h 622"/>
                <a:gd name="T24" fmla="*/ 777 w 1026"/>
                <a:gd name="T25" fmla="*/ 186 h 622"/>
                <a:gd name="T26" fmla="*/ 784 w 1026"/>
                <a:gd name="T27" fmla="*/ 188 h 622"/>
                <a:gd name="T28" fmla="*/ 821 w 1026"/>
                <a:gd name="T29" fmla="*/ 137 h 622"/>
                <a:gd name="T30" fmla="*/ 853 w 1026"/>
                <a:gd name="T31" fmla="*/ 131 h 622"/>
                <a:gd name="T32" fmla="*/ 893 w 1026"/>
                <a:gd name="T33" fmla="*/ 134 h 622"/>
                <a:gd name="T34" fmla="*/ 952 w 1026"/>
                <a:gd name="T35" fmla="*/ 164 h 622"/>
                <a:gd name="T36" fmla="*/ 993 w 1026"/>
                <a:gd name="T37" fmla="*/ 235 h 622"/>
                <a:gd name="T38" fmla="*/ 997 w 1026"/>
                <a:gd name="T39" fmla="*/ 256 h 622"/>
                <a:gd name="T40" fmla="*/ 945 w 1026"/>
                <a:gd name="T41" fmla="*/ 402 h 622"/>
                <a:gd name="T42" fmla="*/ 873 w 1026"/>
                <a:gd name="T43" fmla="*/ 405 h 622"/>
                <a:gd name="T44" fmla="*/ 841 w 1026"/>
                <a:gd name="T45" fmla="*/ 335 h 622"/>
                <a:gd name="T46" fmla="*/ 814 w 1026"/>
                <a:gd name="T47" fmla="*/ 310 h 622"/>
                <a:gd name="T48" fmla="*/ 791 w 1026"/>
                <a:gd name="T49" fmla="*/ 300 h 622"/>
                <a:gd name="T50" fmla="*/ 785 w 1026"/>
                <a:gd name="T51" fmla="*/ 323 h 622"/>
                <a:gd name="T52" fmla="*/ 829 w 1026"/>
                <a:gd name="T53" fmla="*/ 373 h 622"/>
                <a:gd name="T54" fmla="*/ 841 w 1026"/>
                <a:gd name="T55" fmla="*/ 441 h 622"/>
                <a:gd name="T56" fmla="*/ 818 w 1026"/>
                <a:gd name="T57" fmla="*/ 438 h 622"/>
                <a:gd name="T58" fmla="*/ 815 w 1026"/>
                <a:gd name="T59" fmla="*/ 445 h 622"/>
                <a:gd name="T60" fmla="*/ 763 w 1026"/>
                <a:gd name="T61" fmla="*/ 537 h 622"/>
                <a:gd name="T62" fmla="*/ 633 w 1026"/>
                <a:gd name="T63" fmla="*/ 584 h 622"/>
                <a:gd name="T64" fmla="*/ 484 w 1026"/>
                <a:gd name="T65" fmla="*/ 598 h 622"/>
                <a:gd name="T66" fmla="*/ 279 w 1026"/>
                <a:gd name="T67" fmla="*/ 531 h 622"/>
                <a:gd name="T68" fmla="*/ 235 w 1026"/>
                <a:gd name="T69" fmla="*/ 450 h 622"/>
                <a:gd name="T70" fmla="*/ 236 w 1026"/>
                <a:gd name="T71" fmla="*/ 430 h 622"/>
                <a:gd name="T72" fmla="*/ 230 w 1026"/>
                <a:gd name="T73" fmla="*/ 427 h 622"/>
                <a:gd name="T74" fmla="*/ 269 w 1026"/>
                <a:gd name="T75" fmla="*/ 540 h 622"/>
                <a:gd name="T76" fmla="*/ 436 w 1026"/>
                <a:gd name="T77" fmla="*/ 611 h 622"/>
                <a:gd name="T78" fmla="*/ 539 w 1026"/>
                <a:gd name="T79" fmla="*/ 622 h 622"/>
                <a:gd name="T80" fmla="*/ 654 w 1026"/>
                <a:gd name="T81" fmla="*/ 611 h 622"/>
                <a:gd name="T82" fmla="*/ 756 w 1026"/>
                <a:gd name="T83" fmla="*/ 578 h 622"/>
                <a:gd name="T84" fmla="*/ 783 w 1026"/>
                <a:gd name="T85" fmla="*/ 563 h 622"/>
                <a:gd name="T86" fmla="*/ 817 w 1026"/>
                <a:gd name="T87" fmla="*/ 537 h 622"/>
                <a:gd name="T88" fmla="*/ 896 w 1026"/>
                <a:gd name="T89" fmla="*/ 447 h 622"/>
                <a:gd name="T90" fmla="*/ 935 w 1026"/>
                <a:gd name="T91" fmla="*/ 431 h 622"/>
                <a:gd name="T92" fmla="*/ 1009 w 1026"/>
                <a:gd name="T93" fmla="*/ 341 h 622"/>
                <a:gd name="T94" fmla="*/ 1025 w 1026"/>
                <a:gd name="T95" fmla="*/ 250 h 622"/>
                <a:gd name="T96" fmla="*/ 948 w 1026"/>
                <a:gd name="T97" fmla="*/ 121 h 622"/>
                <a:gd name="T98" fmla="*/ 825 w 1026"/>
                <a:gd name="T99" fmla="*/ 103 h 622"/>
                <a:gd name="T100" fmla="*/ 776 w 1026"/>
                <a:gd name="T101" fmla="*/ 124 h 622"/>
                <a:gd name="T102" fmla="*/ 756 w 1026"/>
                <a:gd name="T103" fmla="*/ 97 h 622"/>
                <a:gd name="T104" fmla="*/ 646 w 1026"/>
                <a:gd name="T105" fmla="*/ 23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6" h="622">
                  <a:moveTo>
                    <a:pt x="476" y="0"/>
                  </a:moveTo>
                  <a:cubicBezTo>
                    <a:pt x="470" y="0"/>
                    <a:pt x="464" y="0"/>
                    <a:pt x="457" y="0"/>
                  </a:cubicBezTo>
                  <a:cubicBezTo>
                    <a:pt x="445" y="0"/>
                    <a:pt x="426" y="1"/>
                    <a:pt x="409" y="2"/>
                  </a:cubicBezTo>
                  <a:cubicBezTo>
                    <a:pt x="397" y="4"/>
                    <a:pt x="385" y="5"/>
                    <a:pt x="373" y="7"/>
                  </a:cubicBezTo>
                  <a:cubicBezTo>
                    <a:pt x="362" y="9"/>
                    <a:pt x="351" y="11"/>
                    <a:pt x="340" y="13"/>
                  </a:cubicBezTo>
                  <a:cubicBezTo>
                    <a:pt x="317" y="18"/>
                    <a:pt x="295" y="24"/>
                    <a:pt x="271" y="31"/>
                  </a:cubicBezTo>
                  <a:cubicBezTo>
                    <a:pt x="222" y="46"/>
                    <a:pt x="175" y="66"/>
                    <a:pt x="132" y="95"/>
                  </a:cubicBezTo>
                  <a:cubicBezTo>
                    <a:pt x="98" y="117"/>
                    <a:pt x="68" y="144"/>
                    <a:pt x="44" y="177"/>
                  </a:cubicBezTo>
                  <a:cubicBezTo>
                    <a:pt x="38" y="185"/>
                    <a:pt x="33" y="192"/>
                    <a:pt x="29" y="200"/>
                  </a:cubicBezTo>
                  <a:cubicBezTo>
                    <a:pt x="24" y="209"/>
                    <a:pt x="20" y="217"/>
                    <a:pt x="16" y="226"/>
                  </a:cubicBezTo>
                  <a:cubicBezTo>
                    <a:pt x="9" y="243"/>
                    <a:pt x="4" y="261"/>
                    <a:pt x="2" y="280"/>
                  </a:cubicBezTo>
                  <a:cubicBezTo>
                    <a:pt x="0" y="289"/>
                    <a:pt x="0" y="299"/>
                    <a:pt x="1" y="308"/>
                  </a:cubicBezTo>
                  <a:cubicBezTo>
                    <a:pt x="1" y="318"/>
                    <a:pt x="2" y="327"/>
                    <a:pt x="4" y="337"/>
                  </a:cubicBezTo>
                  <a:cubicBezTo>
                    <a:pt x="9" y="355"/>
                    <a:pt x="16" y="373"/>
                    <a:pt x="26" y="389"/>
                  </a:cubicBezTo>
                  <a:cubicBezTo>
                    <a:pt x="36" y="404"/>
                    <a:pt x="48" y="418"/>
                    <a:pt x="62" y="430"/>
                  </a:cubicBezTo>
                  <a:cubicBezTo>
                    <a:pt x="70" y="437"/>
                    <a:pt x="77" y="443"/>
                    <a:pt x="86" y="449"/>
                  </a:cubicBezTo>
                  <a:cubicBezTo>
                    <a:pt x="94" y="454"/>
                    <a:pt x="103" y="459"/>
                    <a:pt x="112" y="463"/>
                  </a:cubicBezTo>
                  <a:cubicBezTo>
                    <a:pt x="116" y="465"/>
                    <a:pt x="121" y="466"/>
                    <a:pt x="125" y="466"/>
                  </a:cubicBezTo>
                  <a:cubicBezTo>
                    <a:pt x="126" y="466"/>
                    <a:pt x="128" y="466"/>
                    <a:pt x="129" y="466"/>
                  </a:cubicBezTo>
                  <a:cubicBezTo>
                    <a:pt x="132" y="465"/>
                    <a:pt x="135" y="464"/>
                    <a:pt x="138" y="462"/>
                  </a:cubicBezTo>
                  <a:cubicBezTo>
                    <a:pt x="140" y="461"/>
                    <a:pt x="143" y="459"/>
                    <a:pt x="143" y="457"/>
                  </a:cubicBezTo>
                  <a:cubicBezTo>
                    <a:pt x="143" y="453"/>
                    <a:pt x="140" y="450"/>
                    <a:pt x="138" y="448"/>
                  </a:cubicBezTo>
                  <a:cubicBezTo>
                    <a:pt x="132" y="443"/>
                    <a:pt x="126" y="439"/>
                    <a:pt x="119" y="435"/>
                  </a:cubicBezTo>
                  <a:cubicBezTo>
                    <a:pt x="102" y="424"/>
                    <a:pt x="86" y="411"/>
                    <a:pt x="73" y="396"/>
                  </a:cubicBezTo>
                  <a:cubicBezTo>
                    <a:pt x="66" y="389"/>
                    <a:pt x="60" y="382"/>
                    <a:pt x="54" y="374"/>
                  </a:cubicBezTo>
                  <a:cubicBezTo>
                    <a:pt x="46" y="361"/>
                    <a:pt x="40" y="348"/>
                    <a:pt x="37" y="334"/>
                  </a:cubicBezTo>
                  <a:cubicBezTo>
                    <a:pt x="33" y="319"/>
                    <a:pt x="31" y="304"/>
                    <a:pt x="32" y="289"/>
                  </a:cubicBezTo>
                  <a:cubicBezTo>
                    <a:pt x="33" y="275"/>
                    <a:pt x="37" y="260"/>
                    <a:pt x="42" y="246"/>
                  </a:cubicBezTo>
                  <a:cubicBezTo>
                    <a:pt x="45" y="237"/>
                    <a:pt x="49" y="229"/>
                    <a:pt x="53" y="221"/>
                  </a:cubicBezTo>
                  <a:cubicBezTo>
                    <a:pt x="57" y="213"/>
                    <a:pt x="62" y="206"/>
                    <a:pt x="67" y="198"/>
                  </a:cubicBezTo>
                  <a:cubicBezTo>
                    <a:pt x="73" y="191"/>
                    <a:pt x="78" y="184"/>
                    <a:pt x="84" y="177"/>
                  </a:cubicBezTo>
                  <a:cubicBezTo>
                    <a:pt x="91" y="170"/>
                    <a:pt x="97" y="164"/>
                    <a:pt x="104" y="158"/>
                  </a:cubicBezTo>
                  <a:cubicBezTo>
                    <a:pt x="121" y="142"/>
                    <a:pt x="140" y="127"/>
                    <a:pt x="160" y="114"/>
                  </a:cubicBezTo>
                  <a:cubicBezTo>
                    <a:pt x="181" y="102"/>
                    <a:pt x="202" y="90"/>
                    <a:pt x="224" y="81"/>
                  </a:cubicBezTo>
                  <a:cubicBezTo>
                    <a:pt x="229" y="78"/>
                    <a:pt x="234" y="76"/>
                    <a:pt x="239" y="74"/>
                  </a:cubicBezTo>
                  <a:cubicBezTo>
                    <a:pt x="244" y="72"/>
                    <a:pt x="249" y="70"/>
                    <a:pt x="255" y="68"/>
                  </a:cubicBezTo>
                  <a:cubicBezTo>
                    <a:pt x="265" y="64"/>
                    <a:pt x="276" y="60"/>
                    <a:pt x="286" y="56"/>
                  </a:cubicBezTo>
                  <a:cubicBezTo>
                    <a:pt x="310" y="47"/>
                    <a:pt x="336" y="41"/>
                    <a:pt x="361" y="35"/>
                  </a:cubicBezTo>
                  <a:cubicBezTo>
                    <a:pt x="386" y="29"/>
                    <a:pt x="412" y="24"/>
                    <a:pt x="439" y="21"/>
                  </a:cubicBezTo>
                  <a:cubicBezTo>
                    <a:pt x="453" y="20"/>
                    <a:pt x="467" y="19"/>
                    <a:pt x="481" y="19"/>
                  </a:cubicBezTo>
                  <a:cubicBezTo>
                    <a:pt x="493" y="19"/>
                    <a:pt x="505" y="19"/>
                    <a:pt x="517" y="20"/>
                  </a:cubicBezTo>
                  <a:cubicBezTo>
                    <a:pt x="543" y="22"/>
                    <a:pt x="569" y="23"/>
                    <a:pt x="595" y="27"/>
                  </a:cubicBezTo>
                  <a:cubicBezTo>
                    <a:pt x="621" y="32"/>
                    <a:pt x="647" y="39"/>
                    <a:pt x="671" y="49"/>
                  </a:cubicBezTo>
                  <a:cubicBezTo>
                    <a:pt x="683" y="54"/>
                    <a:pt x="695" y="60"/>
                    <a:pt x="706" y="67"/>
                  </a:cubicBezTo>
                  <a:cubicBezTo>
                    <a:pt x="717" y="74"/>
                    <a:pt x="727" y="82"/>
                    <a:pt x="737" y="92"/>
                  </a:cubicBezTo>
                  <a:cubicBezTo>
                    <a:pt x="746" y="101"/>
                    <a:pt x="754" y="112"/>
                    <a:pt x="761" y="123"/>
                  </a:cubicBezTo>
                  <a:cubicBezTo>
                    <a:pt x="767" y="135"/>
                    <a:pt x="771" y="148"/>
                    <a:pt x="774" y="161"/>
                  </a:cubicBezTo>
                  <a:cubicBezTo>
                    <a:pt x="775" y="166"/>
                    <a:pt x="775" y="166"/>
                    <a:pt x="775" y="166"/>
                  </a:cubicBezTo>
                  <a:cubicBezTo>
                    <a:pt x="775" y="167"/>
                    <a:pt x="776" y="169"/>
                    <a:pt x="776" y="171"/>
                  </a:cubicBezTo>
                  <a:cubicBezTo>
                    <a:pt x="776" y="172"/>
                    <a:pt x="776" y="174"/>
                    <a:pt x="776" y="175"/>
                  </a:cubicBezTo>
                  <a:cubicBezTo>
                    <a:pt x="777" y="180"/>
                    <a:pt x="777" y="180"/>
                    <a:pt x="777" y="180"/>
                  </a:cubicBezTo>
                  <a:cubicBezTo>
                    <a:pt x="777" y="182"/>
                    <a:pt x="777" y="184"/>
                    <a:pt x="777" y="186"/>
                  </a:cubicBezTo>
                  <a:cubicBezTo>
                    <a:pt x="777" y="187"/>
                    <a:pt x="777" y="189"/>
                    <a:pt x="777" y="191"/>
                  </a:cubicBezTo>
                  <a:cubicBezTo>
                    <a:pt x="777" y="191"/>
                    <a:pt x="778" y="192"/>
                    <a:pt x="779" y="192"/>
                  </a:cubicBezTo>
                  <a:cubicBezTo>
                    <a:pt x="780" y="192"/>
                    <a:pt x="780" y="193"/>
                    <a:pt x="780" y="193"/>
                  </a:cubicBezTo>
                  <a:cubicBezTo>
                    <a:pt x="782" y="193"/>
                    <a:pt x="784" y="191"/>
                    <a:pt x="784" y="188"/>
                  </a:cubicBezTo>
                  <a:cubicBezTo>
                    <a:pt x="785" y="176"/>
                    <a:pt x="784" y="163"/>
                    <a:pt x="781" y="150"/>
                  </a:cubicBezTo>
                  <a:cubicBezTo>
                    <a:pt x="783" y="150"/>
                    <a:pt x="785" y="150"/>
                    <a:pt x="786" y="149"/>
                  </a:cubicBezTo>
                  <a:cubicBezTo>
                    <a:pt x="788" y="149"/>
                    <a:pt x="790" y="148"/>
                    <a:pt x="792" y="147"/>
                  </a:cubicBezTo>
                  <a:cubicBezTo>
                    <a:pt x="801" y="143"/>
                    <a:pt x="811" y="140"/>
                    <a:pt x="821" y="137"/>
                  </a:cubicBezTo>
                  <a:cubicBezTo>
                    <a:pt x="823" y="137"/>
                    <a:pt x="826" y="136"/>
                    <a:pt x="828" y="135"/>
                  </a:cubicBezTo>
                  <a:cubicBezTo>
                    <a:pt x="830" y="135"/>
                    <a:pt x="833" y="134"/>
                    <a:pt x="835" y="133"/>
                  </a:cubicBezTo>
                  <a:cubicBezTo>
                    <a:pt x="839" y="133"/>
                    <a:pt x="843" y="132"/>
                    <a:pt x="847" y="132"/>
                  </a:cubicBezTo>
                  <a:cubicBezTo>
                    <a:pt x="849" y="131"/>
                    <a:pt x="851" y="131"/>
                    <a:pt x="853" y="131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60" y="131"/>
                    <a:pt x="862" y="131"/>
                    <a:pt x="864" y="131"/>
                  </a:cubicBezTo>
                  <a:cubicBezTo>
                    <a:pt x="870" y="131"/>
                    <a:pt x="876" y="131"/>
                    <a:pt x="882" y="132"/>
                  </a:cubicBezTo>
                  <a:cubicBezTo>
                    <a:pt x="886" y="132"/>
                    <a:pt x="890" y="133"/>
                    <a:pt x="893" y="134"/>
                  </a:cubicBezTo>
                  <a:cubicBezTo>
                    <a:pt x="895" y="134"/>
                    <a:pt x="897" y="135"/>
                    <a:pt x="899" y="135"/>
                  </a:cubicBezTo>
                  <a:cubicBezTo>
                    <a:pt x="901" y="136"/>
                    <a:pt x="903" y="136"/>
                    <a:pt x="905" y="137"/>
                  </a:cubicBezTo>
                  <a:cubicBezTo>
                    <a:pt x="914" y="139"/>
                    <a:pt x="922" y="143"/>
                    <a:pt x="930" y="148"/>
                  </a:cubicBezTo>
                  <a:cubicBezTo>
                    <a:pt x="938" y="152"/>
                    <a:pt x="945" y="158"/>
                    <a:pt x="952" y="164"/>
                  </a:cubicBezTo>
                  <a:cubicBezTo>
                    <a:pt x="969" y="180"/>
                    <a:pt x="982" y="200"/>
                    <a:pt x="989" y="223"/>
                  </a:cubicBezTo>
                  <a:cubicBezTo>
                    <a:pt x="991" y="227"/>
                    <a:pt x="991" y="227"/>
                    <a:pt x="991" y="227"/>
                  </a:cubicBezTo>
                  <a:cubicBezTo>
                    <a:pt x="991" y="228"/>
                    <a:pt x="991" y="230"/>
                    <a:pt x="992" y="231"/>
                  </a:cubicBezTo>
                  <a:cubicBezTo>
                    <a:pt x="993" y="235"/>
                    <a:pt x="993" y="235"/>
                    <a:pt x="993" y="235"/>
                  </a:cubicBezTo>
                  <a:cubicBezTo>
                    <a:pt x="993" y="237"/>
                    <a:pt x="993" y="237"/>
                    <a:pt x="993" y="237"/>
                  </a:cubicBezTo>
                  <a:cubicBezTo>
                    <a:pt x="994" y="239"/>
                    <a:pt x="994" y="239"/>
                    <a:pt x="994" y="239"/>
                  </a:cubicBezTo>
                  <a:cubicBezTo>
                    <a:pt x="994" y="242"/>
                    <a:pt x="995" y="244"/>
                    <a:pt x="995" y="247"/>
                  </a:cubicBezTo>
                  <a:cubicBezTo>
                    <a:pt x="997" y="256"/>
                    <a:pt x="997" y="256"/>
                    <a:pt x="997" y="256"/>
                  </a:cubicBezTo>
                  <a:cubicBezTo>
                    <a:pt x="999" y="269"/>
                    <a:pt x="998" y="282"/>
                    <a:pt x="997" y="295"/>
                  </a:cubicBezTo>
                  <a:cubicBezTo>
                    <a:pt x="996" y="308"/>
                    <a:pt x="994" y="322"/>
                    <a:pt x="990" y="335"/>
                  </a:cubicBezTo>
                  <a:cubicBezTo>
                    <a:pt x="985" y="348"/>
                    <a:pt x="978" y="360"/>
                    <a:pt x="970" y="371"/>
                  </a:cubicBezTo>
                  <a:cubicBezTo>
                    <a:pt x="963" y="381"/>
                    <a:pt x="955" y="393"/>
                    <a:pt x="945" y="402"/>
                  </a:cubicBezTo>
                  <a:cubicBezTo>
                    <a:pt x="935" y="412"/>
                    <a:pt x="924" y="420"/>
                    <a:pt x="912" y="426"/>
                  </a:cubicBezTo>
                  <a:cubicBezTo>
                    <a:pt x="900" y="432"/>
                    <a:pt x="887" y="436"/>
                    <a:pt x="873" y="439"/>
                  </a:cubicBezTo>
                  <a:cubicBezTo>
                    <a:pt x="874" y="432"/>
                    <a:pt x="875" y="424"/>
                    <a:pt x="874" y="417"/>
                  </a:cubicBezTo>
                  <a:cubicBezTo>
                    <a:pt x="874" y="413"/>
                    <a:pt x="874" y="409"/>
                    <a:pt x="873" y="405"/>
                  </a:cubicBezTo>
                  <a:cubicBezTo>
                    <a:pt x="871" y="394"/>
                    <a:pt x="871" y="394"/>
                    <a:pt x="871" y="394"/>
                  </a:cubicBezTo>
                  <a:cubicBezTo>
                    <a:pt x="868" y="383"/>
                    <a:pt x="868" y="383"/>
                    <a:pt x="868" y="383"/>
                  </a:cubicBezTo>
                  <a:cubicBezTo>
                    <a:pt x="867" y="379"/>
                    <a:pt x="866" y="376"/>
                    <a:pt x="864" y="372"/>
                  </a:cubicBezTo>
                  <a:cubicBezTo>
                    <a:pt x="858" y="358"/>
                    <a:pt x="850" y="346"/>
                    <a:pt x="841" y="335"/>
                  </a:cubicBezTo>
                  <a:cubicBezTo>
                    <a:pt x="837" y="330"/>
                    <a:pt x="837" y="330"/>
                    <a:pt x="837" y="330"/>
                  </a:cubicBezTo>
                  <a:cubicBezTo>
                    <a:pt x="835" y="328"/>
                    <a:pt x="834" y="327"/>
                    <a:pt x="832" y="326"/>
                  </a:cubicBezTo>
                  <a:cubicBezTo>
                    <a:pt x="830" y="323"/>
                    <a:pt x="827" y="320"/>
                    <a:pt x="824" y="317"/>
                  </a:cubicBezTo>
                  <a:cubicBezTo>
                    <a:pt x="821" y="315"/>
                    <a:pt x="818" y="312"/>
                    <a:pt x="814" y="310"/>
                  </a:cubicBezTo>
                  <a:cubicBezTo>
                    <a:pt x="813" y="308"/>
                    <a:pt x="811" y="307"/>
                    <a:pt x="809" y="306"/>
                  </a:cubicBezTo>
                  <a:cubicBezTo>
                    <a:pt x="808" y="305"/>
                    <a:pt x="806" y="304"/>
                    <a:pt x="804" y="303"/>
                  </a:cubicBezTo>
                  <a:cubicBezTo>
                    <a:pt x="801" y="301"/>
                    <a:pt x="797" y="299"/>
                    <a:pt x="794" y="299"/>
                  </a:cubicBezTo>
                  <a:cubicBezTo>
                    <a:pt x="793" y="299"/>
                    <a:pt x="792" y="300"/>
                    <a:pt x="791" y="300"/>
                  </a:cubicBezTo>
                  <a:cubicBezTo>
                    <a:pt x="788" y="300"/>
                    <a:pt x="785" y="301"/>
                    <a:pt x="783" y="303"/>
                  </a:cubicBezTo>
                  <a:cubicBezTo>
                    <a:pt x="780" y="304"/>
                    <a:pt x="778" y="305"/>
                    <a:pt x="777" y="308"/>
                  </a:cubicBezTo>
                  <a:cubicBezTo>
                    <a:pt x="776" y="311"/>
                    <a:pt x="778" y="314"/>
                    <a:pt x="779" y="316"/>
                  </a:cubicBezTo>
                  <a:cubicBezTo>
                    <a:pt x="781" y="319"/>
                    <a:pt x="783" y="321"/>
                    <a:pt x="785" y="323"/>
                  </a:cubicBezTo>
                  <a:cubicBezTo>
                    <a:pt x="787" y="325"/>
                    <a:pt x="790" y="327"/>
                    <a:pt x="792" y="329"/>
                  </a:cubicBezTo>
                  <a:cubicBezTo>
                    <a:pt x="804" y="339"/>
                    <a:pt x="814" y="351"/>
                    <a:pt x="823" y="364"/>
                  </a:cubicBezTo>
                  <a:cubicBezTo>
                    <a:pt x="824" y="365"/>
                    <a:pt x="825" y="367"/>
                    <a:pt x="826" y="368"/>
                  </a:cubicBezTo>
                  <a:cubicBezTo>
                    <a:pt x="829" y="373"/>
                    <a:pt x="829" y="373"/>
                    <a:pt x="829" y="373"/>
                  </a:cubicBezTo>
                  <a:cubicBezTo>
                    <a:pt x="830" y="375"/>
                    <a:pt x="831" y="376"/>
                    <a:pt x="831" y="378"/>
                  </a:cubicBezTo>
                  <a:cubicBezTo>
                    <a:pt x="832" y="380"/>
                    <a:pt x="833" y="381"/>
                    <a:pt x="834" y="383"/>
                  </a:cubicBezTo>
                  <a:cubicBezTo>
                    <a:pt x="839" y="393"/>
                    <a:pt x="841" y="404"/>
                    <a:pt x="842" y="415"/>
                  </a:cubicBezTo>
                  <a:cubicBezTo>
                    <a:pt x="843" y="423"/>
                    <a:pt x="842" y="432"/>
                    <a:pt x="841" y="441"/>
                  </a:cubicBezTo>
                  <a:cubicBezTo>
                    <a:pt x="837" y="440"/>
                    <a:pt x="834" y="440"/>
                    <a:pt x="831" y="440"/>
                  </a:cubicBezTo>
                  <a:cubicBezTo>
                    <a:pt x="826" y="440"/>
                    <a:pt x="826" y="440"/>
                    <a:pt x="826" y="440"/>
                  </a:cubicBezTo>
                  <a:cubicBezTo>
                    <a:pt x="821" y="439"/>
                    <a:pt x="821" y="439"/>
                    <a:pt x="821" y="439"/>
                  </a:cubicBezTo>
                  <a:cubicBezTo>
                    <a:pt x="818" y="438"/>
                    <a:pt x="818" y="438"/>
                    <a:pt x="818" y="438"/>
                  </a:cubicBezTo>
                  <a:cubicBezTo>
                    <a:pt x="817" y="438"/>
                    <a:pt x="816" y="438"/>
                    <a:pt x="816" y="438"/>
                  </a:cubicBezTo>
                  <a:cubicBezTo>
                    <a:pt x="816" y="438"/>
                    <a:pt x="815" y="438"/>
                    <a:pt x="815" y="438"/>
                  </a:cubicBezTo>
                  <a:cubicBezTo>
                    <a:pt x="815" y="438"/>
                    <a:pt x="814" y="439"/>
                    <a:pt x="814" y="440"/>
                  </a:cubicBezTo>
                  <a:cubicBezTo>
                    <a:pt x="813" y="442"/>
                    <a:pt x="813" y="445"/>
                    <a:pt x="815" y="445"/>
                  </a:cubicBezTo>
                  <a:cubicBezTo>
                    <a:pt x="822" y="447"/>
                    <a:pt x="830" y="449"/>
                    <a:pt x="838" y="450"/>
                  </a:cubicBezTo>
                  <a:cubicBezTo>
                    <a:pt x="835" y="460"/>
                    <a:pt x="831" y="470"/>
                    <a:pt x="825" y="480"/>
                  </a:cubicBezTo>
                  <a:cubicBezTo>
                    <a:pt x="817" y="491"/>
                    <a:pt x="808" y="502"/>
                    <a:pt x="798" y="512"/>
                  </a:cubicBezTo>
                  <a:cubicBezTo>
                    <a:pt x="787" y="521"/>
                    <a:pt x="776" y="529"/>
                    <a:pt x="763" y="537"/>
                  </a:cubicBezTo>
                  <a:cubicBezTo>
                    <a:pt x="747" y="547"/>
                    <a:pt x="730" y="555"/>
                    <a:pt x="713" y="562"/>
                  </a:cubicBezTo>
                  <a:cubicBezTo>
                    <a:pt x="704" y="565"/>
                    <a:pt x="695" y="568"/>
                    <a:pt x="686" y="571"/>
                  </a:cubicBezTo>
                  <a:cubicBezTo>
                    <a:pt x="677" y="574"/>
                    <a:pt x="668" y="577"/>
                    <a:pt x="659" y="579"/>
                  </a:cubicBezTo>
                  <a:cubicBezTo>
                    <a:pt x="650" y="581"/>
                    <a:pt x="642" y="583"/>
                    <a:pt x="633" y="584"/>
                  </a:cubicBezTo>
                  <a:cubicBezTo>
                    <a:pt x="624" y="586"/>
                    <a:pt x="616" y="588"/>
                    <a:pt x="607" y="590"/>
                  </a:cubicBezTo>
                  <a:cubicBezTo>
                    <a:pt x="587" y="593"/>
                    <a:pt x="567" y="595"/>
                    <a:pt x="546" y="596"/>
                  </a:cubicBezTo>
                  <a:cubicBezTo>
                    <a:pt x="532" y="597"/>
                    <a:pt x="517" y="598"/>
                    <a:pt x="502" y="598"/>
                  </a:cubicBezTo>
                  <a:cubicBezTo>
                    <a:pt x="496" y="598"/>
                    <a:pt x="490" y="598"/>
                    <a:pt x="484" y="598"/>
                  </a:cubicBezTo>
                  <a:cubicBezTo>
                    <a:pt x="463" y="597"/>
                    <a:pt x="442" y="593"/>
                    <a:pt x="422" y="588"/>
                  </a:cubicBezTo>
                  <a:cubicBezTo>
                    <a:pt x="402" y="584"/>
                    <a:pt x="382" y="580"/>
                    <a:pt x="362" y="574"/>
                  </a:cubicBezTo>
                  <a:cubicBezTo>
                    <a:pt x="342" y="567"/>
                    <a:pt x="323" y="559"/>
                    <a:pt x="305" y="548"/>
                  </a:cubicBezTo>
                  <a:cubicBezTo>
                    <a:pt x="296" y="543"/>
                    <a:pt x="287" y="537"/>
                    <a:pt x="279" y="531"/>
                  </a:cubicBezTo>
                  <a:cubicBezTo>
                    <a:pt x="275" y="527"/>
                    <a:pt x="271" y="524"/>
                    <a:pt x="268" y="520"/>
                  </a:cubicBezTo>
                  <a:cubicBezTo>
                    <a:pt x="264" y="516"/>
                    <a:pt x="261" y="513"/>
                    <a:pt x="257" y="509"/>
                  </a:cubicBezTo>
                  <a:cubicBezTo>
                    <a:pt x="251" y="500"/>
                    <a:pt x="246" y="491"/>
                    <a:pt x="242" y="481"/>
                  </a:cubicBezTo>
                  <a:cubicBezTo>
                    <a:pt x="238" y="471"/>
                    <a:pt x="236" y="461"/>
                    <a:pt x="235" y="450"/>
                  </a:cubicBezTo>
                  <a:cubicBezTo>
                    <a:pt x="235" y="447"/>
                    <a:pt x="235" y="445"/>
                    <a:pt x="235" y="442"/>
                  </a:cubicBezTo>
                  <a:cubicBezTo>
                    <a:pt x="235" y="438"/>
                    <a:pt x="235" y="438"/>
                    <a:pt x="235" y="438"/>
                  </a:cubicBezTo>
                  <a:cubicBezTo>
                    <a:pt x="236" y="434"/>
                    <a:pt x="236" y="434"/>
                    <a:pt x="236" y="434"/>
                  </a:cubicBezTo>
                  <a:cubicBezTo>
                    <a:pt x="236" y="433"/>
                    <a:pt x="236" y="431"/>
                    <a:pt x="236" y="430"/>
                  </a:cubicBezTo>
                  <a:cubicBezTo>
                    <a:pt x="236" y="429"/>
                    <a:pt x="237" y="427"/>
                    <a:pt x="237" y="426"/>
                  </a:cubicBezTo>
                  <a:cubicBezTo>
                    <a:pt x="237" y="426"/>
                    <a:pt x="236" y="425"/>
                    <a:pt x="235" y="424"/>
                  </a:cubicBezTo>
                  <a:cubicBezTo>
                    <a:pt x="234" y="424"/>
                    <a:pt x="234" y="424"/>
                    <a:pt x="233" y="424"/>
                  </a:cubicBezTo>
                  <a:cubicBezTo>
                    <a:pt x="231" y="424"/>
                    <a:pt x="230" y="425"/>
                    <a:pt x="230" y="427"/>
                  </a:cubicBezTo>
                  <a:cubicBezTo>
                    <a:pt x="227" y="437"/>
                    <a:pt x="226" y="447"/>
                    <a:pt x="227" y="458"/>
                  </a:cubicBezTo>
                  <a:cubicBezTo>
                    <a:pt x="228" y="469"/>
                    <a:pt x="230" y="479"/>
                    <a:pt x="234" y="489"/>
                  </a:cubicBezTo>
                  <a:cubicBezTo>
                    <a:pt x="238" y="499"/>
                    <a:pt x="243" y="508"/>
                    <a:pt x="249" y="517"/>
                  </a:cubicBezTo>
                  <a:cubicBezTo>
                    <a:pt x="255" y="525"/>
                    <a:pt x="262" y="533"/>
                    <a:pt x="269" y="540"/>
                  </a:cubicBezTo>
                  <a:cubicBezTo>
                    <a:pt x="277" y="547"/>
                    <a:pt x="285" y="554"/>
                    <a:pt x="294" y="559"/>
                  </a:cubicBezTo>
                  <a:cubicBezTo>
                    <a:pt x="302" y="565"/>
                    <a:pt x="311" y="570"/>
                    <a:pt x="320" y="574"/>
                  </a:cubicBezTo>
                  <a:cubicBezTo>
                    <a:pt x="339" y="583"/>
                    <a:pt x="358" y="591"/>
                    <a:pt x="377" y="596"/>
                  </a:cubicBezTo>
                  <a:cubicBezTo>
                    <a:pt x="396" y="602"/>
                    <a:pt x="416" y="607"/>
                    <a:pt x="436" y="611"/>
                  </a:cubicBezTo>
                  <a:cubicBezTo>
                    <a:pt x="446" y="613"/>
                    <a:pt x="456" y="614"/>
                    <a:pt x="466" y="616"/>
                  </a:cubicBezTo>
                  <a:cubicBezTo>
                    <a:pt x="476" y="617"/>
                    <a:pt x="490" y="620"/>
                    <a:pt x="504" y="621"/>
                  </a:cubicBezTo>
                  <a:cubicBezTo>
                    <a:pt x="514" y="621"/>
                    <a:pt x="523" y="622"/>
                    <a:pt x="532" y="622"/>
                  </a:cubicBezTo>
                  <a:cubicBezTo>
                    <a:pt x="535" y="622"/>
                    <a:pt x="537" y="622"/>
                    <a:pt x="539" y="622"/>
                  </a:cubicBezTo>
                  <a:cubicBezTo>
                    <a:pt x="546" y="622"/>
                    <a:pt x="553" y="622"/>
                    <a:pt x="560" y="621"/>
                  </a:cubicBezTo>
                  <a:cubicBezTo>
                    <a:pt x="578" y="621"/>
                    <a:pt x="596" y="619"/>
                    <a:pt x="616" y="617"/>
                  </a:cubicBezTo>
                  <a:cubicBezTo>
                    <a:pt x="626" y="616"/>
                    <a:pt x="636" y="615"/>
                    <a:pt x="646" y="613"/>
                  </a:cubicBezTo>
                  <a:cubicBezTo>
                    <a:pt x="654" y="611"/>
                    <a:pt x="654" y="611"/>
                    <a:pt x="654" y="611"/>
                  </a:cubicBezTo>
                  <a:cubicBezTo>
                    <a:pt x="661" y="610"/>
                    <a:pt x="661" y="610"/>
                    <a:pt x="661" y="610"/>
                  </a:cubicBezTo>
                  <a:cubicBezTo>
                    <a:pt x="666" y="609"/>
                    <a:pt x="671" y="608"/>
                    <a:pt x="676" y="607"/>
                  </a:cubicBezTo>
                  <a:cubicBezTo>
                    <a:pt x="696" y="602"/>
                    <a:pt x="715" y="595"/>
                    <a:pt x="734" y="588"/>
                  </a:cubicBezTo>
                  <a:cubicBezTo>
                    <a:pt x="742" y="584"/>
                    <a:pt x="749" y="581"/>
                    <a:pt x="756" y="578"/>
                  </a:cubicBezTo>
                  <a:cubicBezTo>
                    <a:pt x="760" y="576"/>
                    <a:pt x="764" y="574"/>
                    <a:pt x="767" y="572"/>
                  </a:cubicBezTo>
                  <a:cubicBezTo>
                    <a:pt x="778" y="566"/>
                    <a:pt x="778" y="566"/>
                    <a:pt x="778" y="566"/>
                  </a:cubicBezTo>
                  <a:cubicBezTo>
                    <a:pt x="780" y="565"/>
                    <a:pt x="780" y="565"/>
                    <a:pt x="780" y="565"/>
                  </a:cubicBezTo>
                  <a:cubicBezTo>
                    <a:pt x="783" y="563"/>
                    <a:pt x="783" y="563"/>
                    <a:pt x="783" y="563"/>
                  </a:cubicBezTo>
                  <a:cubicBezTo>
                    <a:pt x="788" y="560"/>
                    <a:pt x="788" y="560"/>
                    <a:pt x="788" y="560"/>
                  </a:cubicBezTo>
                  <a:cubicBezTo>
                    <a:pt x="791" y="557"/>
                    <a:pt x="795" y="555"/>
                    <a:pt x="798" y="553"/>
                  </a:cubicBezTo>
                  <a:cubicBezTo>
                    <a:pt x="801" y="550"/>
                    <a:pt x="804" y="548"/>
                    <a:pt x="808" y="545"/>
                  </a:cubicBezTo>
                  <a:cubicBezTo>
                    <a:pt x="817" y="537"/>
                    <a:pt x="817" y="537"/>
                    <a:pt x="817" y="537"/>
                  </a:cubicBezTo>
                  <a:cubicBezTo>
                    <a:pt x="828" y="527"/>
                    <a:pt x="838" y="516"/>
                    <a:pt x="847" y="504"/>
                  </a:cubicBezTo>
                  <a:cubicBezTo>
                    <a:pt x="855" y="491"/>
                    <a:pt x="863" y="477"/>
                    <a:pt x="867" y="463"/>
                  </a:cubicBezTo>
                  <a:cubicBezTo>
                    <a:pt x="869" y="459"/>
                    <a:pt x="870" y="455"/>
                    <a:pt x="871" y="450"/>
                  </a:cubicBezTo>
                  <a:cubicBezTo>
                    <a:pt x="879" y="450"/>
                    <a:pt x="887" y="449"/>
                    <a:pt x="896" y="447"/>
                  </a:cubicBezTo>
                  <a:cubicBezTo>
                    <a:pt x="899" y="446"/>
                    <a:pt x="902" y="445"/>
                    <a:pt x="906" y="444"/>
                  </a:cubicBezTo>
                  <a:cubicBezTo>
                    <a:pt x="909" y="443"/>
                    <a:pt x="913" y="442"/>
                    <a:pt x="916" y="441"/>
                  </a:cubicBezTo>
                  <a:cubicBezTo>
                    <a:pt x="919" y="440"/>
                    <a:pt x="922" y="438"/>
                    <a:pt x="925" y="436"/>
                  </a:cubicBezTo>
                  <a:cubicBezTo>
                    <a:pt x="929" y="435"/>
                    <a:pt x="932" y="433"/>
                    <a:pt x="935" y="431"/>
                  </a:cubicBezTo>
                  <a:cubicBezTo>
                    <a:pt x="947" y="423"/>
                    <a:pt x="958" y="414"/>
                    <a:pt x="967" y="404"/>
                  </a:cubicBezTo>
                  <a:cubicBezTo>
                    <a:pt x="977" y="394"/>
                    <a:pt x="986" y="383"/>
                    <a:pt x="993" y="371"/>
                  </a:cubicBezTo>
                  <a:cubicBezTo>
                    <a:pt x="997" y="365"/>
                    <a:pt x="1001" y="359"/>
                    <a:pt x="1004" y="353"/>
                  </a:cubicBezTo>
                  <a:cubicBezTo>
                    <a:pt x="1006" y="350"/>
                    <a:pt x="1007" y="346"/>
                    <a:pt x="1009" y="341"/>
                  </a:cubicBezTo>
                  <a:cubicBezTo>
                    <a:pt x="1010" y="339"/>
                    <a:pt x="1011" y="337"/>
                    <a:pt x="1012" y="335"/>
                  </a:cubicBezTo>
                  <a:cubicBezTo>
                    <a:pt x="1013" y="333"/>
                    <a:pt x="1014" y="331"/>
                    <a:pt x="1015" y="328"/>
                  </a:cubicBezTo>
                  <a:cubicBezTo>
                    <a:pt x="1020" y="315"/>
                    <a:pt x="1022" y="302"/>
                    <a:pt x="1024" y="290"/>
                  </a:cubicBezTo>
                  <a:cubicBezTo>
                    <a:pt x="1025" y="277"/>
                    <a:pt x="1026" y="264"/>
                    <a:pt x="1025" y="250"/>
                  </a:cubicBezTo>
                  <a:cubicBezTo>
                    <a:pt x="1024" y="235"/>
                    <a:pt x="1022" y="221"/>
                    <a:pt x="1017" y="207"/>
                  </a:cubicBezTo>
                  <a:cubicBezTo>
                    <a:pt x="1013" y="193"/>
                    <a:pt x="1006" y="180"/>
                    <a:pt x="998" y="167"/>
                  </a:cubicBezTo>
                  <a:cubicBezTo>
                    <a:pt x="991" y="158"/>
                    <a:pt x="984" y="149"/>
                    <a:pt x="975" y="142"/>
                  </a:cubicBezTo>
                  <a:cubicBezTo>
                    <a:pt x="967" y="134"/>
                    <a:pt x="958" y="127"/>
                    <a:pt x="948" y="121"/>
                  </a:cubicBezTo>
                  <a:cubicBezTo>
                    <a:pt x="930" y="111"/>
                    <a:pt x="911" y="105"/>
                    <a:pt x="891" y="101"/>
                  </a:cubicBezTo>
                  <a:cubicBezTo>
                    <a:pt x="881" y="99"/>
                    <a:pt x="871" y="99"/>
                    <a:pt x="861" y="99"/>
                  </a:cubicBezTo>
                  <a:cubicBezTo>
                    <a:pt x="852" y="99"/>
                    <a:pt x="842" y="100"/>
                    <a:pt x="832" y="102"/>
                  </a:cubicBezTo>
                  <a:cubicBezTo>
                    <a:pt x="830" y="102"/>
                    <a:pt x="827" y="103"/>
                    <a:pt x="825" y="103"/>
                  </a:cubicBezTo>
                  <a:cubicBezTo>
                    <a:pt x="822" y="104"/>
                    <a:pt x="820" y="104"/>
                    <a:pt x="818" y="105"/>
                  </a:cubicBezTo>
                  <a:cubicBezTo>
                    <a:pt x="811" y="107"/>
                    <a:pt x="811" y="107"/>
                    <a:pt x="811" y="107"/>
                  </a:cubicBezTo>
                  <a:cubicBezTo>
                    <a:pt x="808" y="108"/>
                    <a:pt x="806" y="109"/>
                    <a:pt x="804" y="109"/>
                  </a:cubicBezTo>
                  <a:cubicBezTo>
                    <a:pt x="794" y="113"/>
                    <a:pt x="784" y="117"/>
                    <a:pt x="776" y="124"/>
                  </a:cubicBezTo>
                  <a:cubicBezTo>
                    <a:pt x="775" y="125"/>
                    <a:pt x="774" y="126"/>
                    <a:pt x="773" y="126"/>
                  </a:cubicBezTo>
                  <a:cubicBezTo>
                    <a:pt x="771" y="122"/>
                    <a:pt x="769" y="117"/>
                    <a:pt x="767" y="113"/>
                  </a:cubicBezTo>
                  <a:cubicBezTo>
                    <a:pt x="765" y="110"/>
                    <a:pt x="763" y="108"/>
                    <a:pt x="762" y="105"/>
                  </a:cubicBezTo>
                  <a:cubicBezTo>
                    <a:pt x="760" y="102"/>
                    <a:pt x="758" y="99"/>
                    <a:pt x="756" y="97"/>
                  </a:cubicBezTo>
                  <a:cubicBezTo>
                    <a:pt x="752" y="92"/>
                    <a:pt x="748" y="87"/>
                    <a:pt x="744" y="82"/>
                  </a:cubicBezTo>
                  <a:cubicBezTo>
                    <a:pt x="735" y="73"/>
                    <a:pt x="725" y="65"/>
                    <a:pt x="715" y="57"/>
                  </a:cubicBezTo>
                  <a:cubicBezTo>
                    <a:pt x="704" y="49"/>
                    <a:pt x="693" y="43"/>
                    <a:pt x="682" y="37"/>
                  </a:cubicBezTo>
                  <a:cubicBezTo>
                    <a:pt x="670" y="32"/>
                    <a:pt x="658" y="27"/>
                    <a:pt x="646" y="23"/>
                  </a:cubicBezTo>
                  <a:cubicBezTo>
                    <a:pt x="621" y="15"/>
                    <a:pt x="597" y="10"/>
                    <a:pt x="572" y="6"/>
                  </a:cubicBezTo>
                  <a:cubicBezTo>
                    <a:pt x="546" y="3"/>
                    <a:pt x="521" y="1"/>
                    <a:pt x="496" y="0"/>
                  </a:cubicBezTo>
                  <a:cubicBezTo>
                    <a:pt x="489" y="0"/>
                    <a:pt x="483" y="0"/>
                    <a:pt x="47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" name="Freeform 66"/>
            <p:cNvSpPr>
              <a:spLocks noEditPoints="1"/>
            </p:cNvSpPr>
            <p:nvPr/>
          </p:nvSpPr>
          <p:spPr bwMode="ltGray">
            <a:xfrm>
              <a:off x="5235576" y="5489576"/>
              <a:ext cx="47625" cy="47625"/>
            </a:xfrm>
            <a:custGeom>
              <a:avLst/>
              <a:gdLst>
                <a:gd name="T0" fmla="*/ 48 w 87"/>
                <a:gd name="T1" fmla="*/ 60 h 83"/>
                <a:gd name="T2" fmla="*/ 47 w 87"/>
                <a:gd name="T3" fmla="*/ 60 h 83"/>
                <a:gd name="T4" fmla="*/ 44 w 87"/>
                <a:gd name="T5" fmla="*/ 60 h 83"/>
                <a:gd name="T6" fmla="*/ 41 w 87"/>
                <a:gd name="T7" fmla="*/ 59 h 83"/>
                <a:gd name="T8" fmla="*/ 35 w 87"/>
                <a:gd name="T9" fmla="*/ 57 h 83"/>
                <a:gd name="T10" fmla="*/ 34 w 87"/>
                <a:gd name="T11" fmla="*/ 57 h 83"/>
                <a:gd name="T12" fmla="*/ 33 w 87"/>
                <a:gd name="T13" fmla="*/ 57 h 83"/>
                <a:gd name="T14" fmla="*/ 32 w 87"/>
                <a:gd name="T15" fmla="*/ 56 h 83"/>
                <a:gd name="T16" fmla="*/ 32 w 87"/>
                <a:gd name="T17" fmla="*/ 56 h 83"/>
                <a:gd name="T18" fmla="*/ 33 w 87"/>
                <a:gd name="T19" fmla="*/ 55 h 83"/>
                <a:gd name="T20" fmla="*/ 33 w 87"/>
                <a:gd name="T21" fmla="*/ 55 h 83"/>
                <a:gd name="T22" fmla="*/ 33 w 87"/>
                <a:gd name="T23" fmla="*/ 55 h 83"/>
                <a:gd name="T24" fmla="*/ 33 w 87"/>
                <a:gd name="T25" fmla="*/ 55 h 83"/>
                <a:gd name="T26" fmla="*/ 33 w 87"/>
                <a:gd name="T27" fmla="*/ 55 h 83"/>
                <a:gd name="T28" fmla="*/ 34 w 87"/>
                <a:gd name="T29" fmla="*/ 53 h 83"/>
                <a:gd name="T30" fmla="*/ 35 w 87"/>
                <a:gd name="T31" fmla="*/ 52 h 83"/>
                <a:gd name="T32" fmla="*/ 36 w 87"/>
                <a:gd name="T33" fmla="*/ 51 h 83"/>
                <a:gd name="T34" fmla="*/ 39 w 87"/>
                <a:gd name="T35" fmla="*/ 49 h 83"/>
                <a:gd name="T36" fmla="*/ 51 w 87"/>
                <a:gd name="T37" fmla="*/ 41 h 83"/>
                <a:gd name="T38" fmla="*/ 67 w 87"/>
                <a:gd name="T39" fmla="*/ 34 h 83"/>
                <a:gd name="T40" fmla="*/ 71 w 87"/>
                <a:gd name="T41" fmla="*/ 33 h 83"/>
                <a:gd name="T42" fmla="*/ 72 w 87"/>
                <a:gd name="T43" fmla="*/ 37 h 83"/>
                <a:gd name="T44" fmla="*/ 71 w 87"/>
                <a:gd name="T45" fmla="*/ 46 h 83"/>
                <a:gd name="T46" fmla="*/ 68 w 87"/>
                <a:gd name="T47" fmla="*/ 50 h 83"/>
                <a:gd name="T48" fmla="*/ 66 w 87"/>
                <a:gd name="T49" fmla="*/ 53 h 83"/>
                <a:gd name="T50" fmla="*/ 60 w 87"/>
                <a:gd name="T51" fmla="*/ 57 h 83"/>
                <a:gd name="T52" fmla="*/ 51 w 87"/>
                <a:gd name="T53" fmla="*/ 60 h 83"/>
                <a:gd name="T54" fmla="*/ 49 w 87"/>
                <a:gd name="T55" fmla="*/ 60 h 83"/>
                <a:gd name="T56" fmla="*/ 48 w 87"/>
                <a:gd name="T57" fmla="*/ 60 h 83"/>
                <a:gd name="T58" fmla="*/ 80 w 87"/>
                <a:gd name="T59" fmla="*/ 0 h 83"/>
                <a:gd name="T60" fmla="*/ 79 w 87"/>
                <a:gd name="T61" fmla="*/ 0 h 83"/>
                <a:gd name="T62" fmla="*/ 67 w 87"/>
                <a:gd name="T63" fmla="*/ 1 h 83"/>
                <a:gd name="T64" fmla="*/ 61 w 87"/>
                <a:gd name="T65" fmla="*/ 3 h 83"/>
                <a:gd name="T66" fmla="*/ 52 w 87"/>
                <a:gd name="T67" fmla="*/ 6 h 83"/>
                <a:gd name="T68" fmla="*/ 43 w 87"/>
                <a:gd name="T69" fmla="*/ 10 h 83"/>
                <a:gd name="T70" fmla="*/ 34 w 87"/>
                <a:gd name="T71" fmla="*/ 15 h 83"/>
                <a:gd name="T72" fmla="*/ 24 w 87"/>
                <a:gd name="T73" fmla="*/ 20 h 83"/>
                <a:gd name="T74" fmla="*/ 19 w 87"/>
                <a:gd name="T75" fmla="*/ 24 h 83"/>
                <a:gd name="T76" fmla="*/ 16 w 87"/>
                <a:gd name="T77" fmla="*/ 26 h 83"/>
                <a:gd name="T78" fmla="*/ 14 w 87"/>
                <a:gd name="T79" fmla="*/ 28 h 83"/>
                <a:gd name="T80" fmla="*/ 3 w 87"/>
                <a:gd name="T81" fmla="*/ 44 h 83"/>
                <a:gd name="T82" fmla="*/ 3 w 87"/>
                <a:gd name="T83" fmla="*/ 64 h 83"/>
                <a:gd name="T84" fmla="*/ 4 w 87"/>
                <a:gd name="T85" fmla="*/ 68 h 83"/>
                <a:gd name="T86" fmla="*/ 7 w 87"/>
                <a:gd name="T87" fmla="*/ 72 h 83"/>
                <a:gd name="T88" fmla="*/ 10 w 87"/>
                <a:gd name="T89" fmla="*/ 75 h 83"/>
                <a:gd name="T90" fmla="*/ 14 w 87"/>
                <a:gd name="T91" fmla="*/ 77 h 83"/>
                <a:gd name="T92" fmla="*/ 31 w 87"/>
                <a:gd name="T93" fmla="*/ 83 h 83"/>
                <a:gd name="T94" fmla="*/ 31 w 87"/>
                <a:gd name="T95" fmla="*/ 83 h 83"/>
                <a:gd name="T96" fmla="*/ 46 w 87"/>
                <a:gd name="T97" fmla="*/ 80 h 83"/>
                <a:gd name="T98" fmla="*/ 61 w 87"/>
                <a:gd name="T99" fmla="*/ 77 h 83"/>
                <a:gd name="T100" fmla="*/ 73 w 87"/>
                <a:gd name="T101" fmla="*/ 69 h 83"/>
                <a:gd name="T102" fmla="*/ 82 w 87"/>
                <a:gd name="T103" fmla="*/ 57 h 83"/>
                <a:gd name="T104" fmla="*/ 84 w 87"/>
                <a:gd name="T105" fmla="*/ 50 h 83"/>
                <a:gd name="T106" fmla="*/ 84 w 87"/>
                <a:gd name="T107" fmla="*/ 42 h 83"/>
                <a:gd name="T108" fmla="*/ 80 w 87"/>
                <a:gd name="T109" fmla="*/ 30 h 83"/>
                <a:gd name="T110" fmla="*/ 85 w 87"/>
                <a:gd name="T111" fmla="*/ 27 h 83"/>
                <a:gd name="T112" fmla="*/ 87 w 87"/>
                <a:gd name="T113" fmla="*/ 22 h 83"/>
                <a:gd name="T114" fmla="*/ 87 w 87"/>
                <a:gd name="T115" fmla="*/ 14 h 83"/>
                <a:gd name="T116" fmla="*/ 86 w 87"/>
                <a:gd name="T117" fmla="*/ 7 h 83"/>
                <a:gd name="T118" fmla="*/ 84 w 87"/>
                <a:gd name="T119" fmla="*/ 2 h 83"/>
                <a:gd name="T120" fmla="*/ 80 w 87"/>
                <a:gd name="T1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" h="83">
                  <a:moveTo>
                    <a:pt x="48" y="60"/>
                  </a:moveTo>
                  <a:cubicBezTo>
                    <a:pt x="48" y="60"/>
                    <a:pt x="47" y="60"/>
                    <a:pt x="47" y="60"/>
                  </a:cubicBezTo>
                  <a:cubicBezTo>
                    <a:pt x="46" y="60"/>
                    <a:pt x="45" y="60"/>
                    <a:pt x="44" y="60"/>
                  </a:cubicBezTo>
                  <a:cubicBezTo>
                    <a:pt x="43" y="60"/>
                    <a:pt x="42" y="59"/>
                    <a:pt x="41" y="59"/>
                  </a:cubicBezTo>
                  <a:cubicBezTo>
                    <a:pt x="39" y="58"/>
                    <a:pt x="37" y="58"/>
                    <a:pt x="35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4" y="54"/>
                    <a:pt x="34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6" y="51"/>
                    <a:pt x="36" y="51"/>
                  </a:cubicBezTo>
                  <a:cubicBezTo>
                    <a:pt x="37" y="50"/>
                    <a:pt x="38" y="49"/>
                    <a:pt x="39" y="49"/>
                  </a:cubicBezTo>
                  <a:cubicBezTo>
                    <a:pt x="42" y="46"/>
                    <a:pt x="47" y="43"/>
                    <a:pt x="51" y="41"/>
                  </a:cubicBezTo>
                  <a:cubicBezTo>
                    <a:pt x="56" y="39"/>
                    <a:pt x="62" y="36"/>
                    <a:pt x="67" y="34"/>
                  </a:cubicBezTo>
                  <a:cubicBezTo>
                    <a:pt x="68" y="34"/>
                    <a:pt x="70" y="33"/>
                    <a:pt x="71" y="33"/>
                  </a:cubicBezTo>
                  <a:cubicBezTo>
                    <a:pt x="72" y="34"/>
                    <a:pt x="72" y="36"/>
                    <a:pt x="72" y="37"/>
                  </a:cubicBezTo>
                  <a:cubicBezTo>
                    <a:pt x="73" y="40"/>
                    <a:pt x="72" y="44"/>
                    <a:pt x="71" y="46"/>
                  </a:cubicBezTo>
                  <a:cubicBezTo>
                    <a:pt x="70" y="48"/>
                    <a:pt x="69" y="49"/>
                    <a:pt x="68" y="50"/>
                  </a:cubicBezTo>
                  <a:cubicBezTo>
                    <a:pt x="68" y="51"/>
                    <a:pt x="67" y="52"/>
                    <a:pt x="66" y="53"/>
                  </a:cubicBezTo>
                  <a:cubicBezTo>
                    <a:pt x="65" y="54"/>
                    <a:pt x="63" y="56"/>
                    <a:pt x="60" y="57"/>
                  </a:cubicBezTo>
                  <a:cubicBezTo>
                    <a:pt x="57" y="59"/>
                    <a:pt x="54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49" y="60"/>
                    <a:pt x="48" y="60"/>
                    <a:pt x="48" y="6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79" y="0"/>
                  </a:cubicBezTo>
                  <a:cubicBezTo>
                    <a:pt x="75" y="0"/>
                    <a:pt x="71" y="0"/>
                    <a:pt x="67" y="1"/>
                  </a:cubicBezTo>
                  <a:cubicBezTo>
                    <a:pt x="65" y="1"/>
                    <a:pt x="63" y="2"/>
                    <a:pt x="61" y="3"/>
                  </a:cubicBezTo>
                  <a:cubicBezTo>
                    <a:pt x="58" y="4"/>
                    <a:pt x="55" y="5"/>
                    <a:pt x="52" y="6"/>
                  </a:cubicBezTo>
                  <a:cubicBezTo>
                    <a:pt x="49" y="7"/>
                    <a:pt x="46" y="9"/>
                    <a:pt x="43" y="10"/>
                  </a:cubicBezTo>
                  <a:cubicBezTo>
                    <a:pt x="40" y="12"/>
                    <a:pt x="37" y="13"/>
                    <a:pt x="34" y="15"/>
                  </a:cubicBezTo>
                  <a:cubicBezTo>
                    <a:pt x="31" y="16"/>
                    <a:pt x="28" y="18"/>
                    <a:pt x="24" y="20"/>
                  </a:cubicBezTo>
                  <a:cubicBezTo>
                    <a:pt x="22" y="21"/>
                    <a:pt x="21" y="23"/>
                    <a:pt x="19" y="24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6"/>
                    <a:pt x="15" y="27"/>
                    <a:pt x="14" y="28"/>
                  </a:cubicBezTo>
                  <a:cubicBezTo>
                    <a:pt x="9" y="32"/>
                    <a:pt x="5" y="37"/>
                    <a:pt x="3" y="44"/>
                  </a:cubicBezTo>
                  <a:cubicBezTo>
                    <a:pt x="1" y="50"/>
                    <a:pt x="0" y="57"/>
                    <a:pt x="3" y="64"/>
                  </a:cubicBezTo>
                  <a:cubicBezTo>
                    <a:pt x="3" y="65"/>
                    <a:pt x="4" y="66"/>
                    <a:pt x="4" y="68"/>
                  </a:cubicBezTo>
                  <a:cubicBezTo>
                    <a:pt x="5" y="69"/>
                    <a:pt x="6" y="70"/>
                    <a:pt x="7" y="72"/>
                  </a:cubicBezTo>
                  <a:cubicBezTo>
                    <a:pt x="8" y="73"/>
                    <a:pt x="9" y="74"/>
                    <a:pt x="10" y="75"/>
                  </a:cubicBezTo>
                  <a:cubicBezTo>
                    <a:pt x="11" y="76"/>
                    <a:pt x="12" y="77"/>
                    <a:pt x="14" y="77"/>
                  </a:cubicBezTo>
                  <a:cubicBezTo>
                    <a:pt x="20" y="81"/>
                    <a:pt x="25" y="83"/>
                    <a:pt x="31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3"/>
                    <a:pt x="42" y="81"/>
                    <a:pt x="46" y="80"/>
                  </a:cubicBezTo>
                  <a:cubicBezTo>
                    <a:pt x="51" y="79"/>
                    <a:pt x="56" y="79"/>
                    <a:pt x="61" y="77"/>
                  </a:cubicBezTo>
                  <a:cubicBezTo>
                    <a:pt x="66" y="76"/>
                    <a:pt x="70" y="72"/>
                    <a:pt x="73" y="69"/>
                  </a:cubicBezTo>
                  <a:cubicBezTo>
                    <a:pt x="77" y="66"/>
                    <a:pt x="80" y="61"/>
                    <a:pt x="82" y="57"/>
                  </a:cubicBezTo>
                  <a:cubicBezTo>
                    <a:pt x="83" y="54"/>
                    <a:pt x="83" y="52"/>
                    <a:pt x="84" y="50"/>
                  </a:cubicBezTo>
                  <a:cubicBezTo>
                    <a:pt x="84" y="47"/>
                    <a:pt x="84" y="45"/>
                    <a:pt x="84" y="42"/>
                  </a:cubicBezTo>
                  <a:cubicBezTo>
                    <a:pt x="83" y="38"/>
                    <a:pt x="82" y="34"/>
                    <a:pt x="80" y="30"/>
                  </a:cubicBezTo>
                  <a:cubicBezTo>
                    <a:pt x="82" y="29"/>
                    <a:pt x="83" y="28"/>
                    <a:pt x="85" y="27"/>
                  </a:cubicBezTo>
                  <a:cubicBezTo>
                    <a:pt x="86" y="26"/>
                    <a:pt x="87" y="25"/>
                    <a:pt x="87" y="22"/>
                  </a:cubicBezTo>
                  <a:cubicBezTo>
                    <a:pt x="87" y="19"/>
                    <a:pt x="87" y="17"/>
                    <a:pt x="87" y="14"/>
                  </a:cubicBezTo>
                  <a:cubicBezTo>
                    <a:pt x="87" y="12"/>
                    <a:pt x="87" y="10"/>
                    <a:pt x="86" y="7"/>
                  </a:cubicBezTo>
                  <a:cubicBezTo>
                    <a:pt x="86" y="4"/>
                    <a:pt x="85" y="2"/>
                    <a:pt x="84" y="2"/>
                  </a:cubicBezTo>
                  <a:cubicBezTo>
                    <a:pt x="83" y="0"/>
                    <a:pt x="81" y="0"/>
                    <a:pt x="8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" name="Freeform 67"/>
            <p:cNvSpPr>
              <a:spLocks/>
            </p:cNvSpPr>
            <p:nvPr/>
          </p:nvSpPr>
          <p:spPr bwMode="ltGray">
            <a:xfrm>
              <a:off x="5286376" y="5411788"/>
              <a:ext cx="85725" cy="71438"/>
            </a:xfrm>
            <a:custGeom>
              <a:avLst/>
              <a:gdLst>
                <a:gd name="T0" fmla="*/ 56 w 154"/>
                <a:gd name="T1" fmla="*/ 5 h 129"/>
                <a:gd name="T2" fmla="*/ 22 w 154"/>
                <a:gd name="T3" fmla="*/ 24 h 129"/>
                <a:gd name="T4" fmla="*/ 7 w 154"/>
                <a:gd name="T5" fmla="*/ 44 h 129"/>
                <a:gd name="T6" fmla="*/ 1 w 154"/>
                <a:gd name="T7" fmla="*/ 62 h 129"/>
                <a:gd name="T8" fmla="*/ 0 w 154"/>
                <a:gd name="T9" fmla="*/ 65 h 129"/>
                <a:gd name="T10" fmla="*/ 6 w 154"/>
                <a:gd name="T11" fmla="*/ 68 h 129"/>
                <a:gd name="T12" fmla="*/ 16 w 154"/>
                <a:gd name="T13" fmla="*/ 49 h 129"/>
                <a:gd name="T14" fmla="*/ 35 w 154"/>
                <a:gd name="T15" fmla="*/ 32 h 129"/>
                <a:gd name="T16" fmla="*/ 44 w 154"/>
                <a:gd name="T17" fmla="*/ 27 h 129"/>
                <a:gd name="T18" fmla="*/ 48 w 154"/>
                <a:gd name="T19" fmla="*/ 25 h 129"/>
                <a:gd name="T20" fmla="*/ 59 w 154"/>
                <a:gd name="T21" fmla="*/ 21 h 129"/>
                <a:gd name="T22" fmla="*/ 63 w 154"/>
                <a:gd name="T23" fmla="*/ 20 h 129"/>
                <a:gd name="T24" fmla="*/ 65 w 154"/>
                <a:gd name="T25" fmla="*/ 20 h 129"/>
                <a:gd name="T26" fmla="*/ 74 w 154"/>
                <a:gd name="T27" fmla="*/ 19 h 129"/>
                <a:gd name="T28" fmla="*/ 91 w 154"/>
                <a:gd name="T29" fmla="*/ 22 h 129"/>
                <a:gd name="T30" fmla="*/ 105 w 154"/>
                <a:gd name="T31" fmla="*/ 30 h 129"/>
                <a:gd name="T32" fmla="*/ 119 w 154"/>
                <a:gd name="T33" fmla="*/ 42 h 129"/>
                <a:gd name="T34" fmla="*/ 121 w 154"/>
                <a:gd name="T35" fmla="*/ 45 h 129"/>
                <a:gd name="T36" fmla="*/ 122 w 154"/>
                <a:gd name="T37" fmla="*/ 65 h 129"/>
                <a:gd name="T38" fmla="*/ 94 w 154"/>
                <a:gd name="T39" fmla="*/ 94 h 129"/>
                <a:gd name="T40" fmla="*/ 80 w 154"/>
                <a:gd name="T41" fmla="*/ 98 h 129"/>
                <a:gd name="T42" fmla="*/ 75 w 154"/>
                <a:gd name="T43" fmla="*/ 98 h 129"/>
                <a:gd name="T44" fmla="*/ 70 w 154"/>
                <a:gd name="T45" fmla="*/ 98 h 129"/>
                <a:gd name="T46" fmla="*/ 50 w 154"/>
                <a:gd name="T47" fmla="*/ 90 h 129"/>
                <a:gd name="T48" fmla="*/ 34 w 154"/>
                <a:gd name="T49" fmla="*/ 63 h 129"/>
                <a:gd name="T50" fmla="*/ 22 w 154"/>
                <a:gd name="T51" fmla="*/ 59 h 129"/>
                <a:gd name="T52" fmla="*/ 13 w 154"/>
                <a:gd name="T53" fmla="*/ 61 h 129"/>
                <a:gd name="T54" fmla="*/ 8 w 154"/>
                <a:gd name="T55" fmla="*/ 73 h 129"/>
                <a:gd name="T56" fmla="*/ 19 w 154"/>
                <a:gd name="T57" fmla="*/ 102 h 129"/>
                <a:gd name="T58" fmla="*/ 23 w 154"/>
                <a:gd name="T59" fmla="*/ 108 h 129"/>
                <a:gd name="T60" fmla="*/ 32 w 154"/>
                <a:gd name="T61" fmla="*/ 117 h 129"/>
                <a:gd name="T62" fmla="*/ 44 w 154"/>
                <a:gd name="T63" fmla="*/ 124 h 129"/>
                <a:gd name="T64" fmla="*/ 52 w 154"/>
                <a:gd name="T65" fmla="*/ 127 h 129"/>
                <a:gd name="T66" fmla="*/ 63 w 154"/>
                <a:gd name="T67" fmla="*/ 129 h 129"/>
                <a:gd name="T68" fmla="*/ 72 w 154"/>
                <a:gd name="T69" fmla="*/ 129 h 129"/>
                <a:gd name="T70" fmla="*/ 123 w 154"/>
                <a:gd name="T71" fmla="*/ 115 h 129"/>
                <a:gd name="T72" fmla="*/ 153 w 154"/>
                <a:gd name="T73" fmla="*/ 68 h 129"/>
                <a:gd name="T74" fmla="*/ 150 w 154"/>
                <a:gd name="T75" fmla="*/ 42 h 129"/>
                <a:gd name="T76" fmla="*/ 108 w 154"/>
                <a:gd name="T77" fmla="*/ 7 h 129"/>
                <a:gd name="T78" fmla="*/ 78 w 154"/>
                <a:gd name="T7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29">
                  <a:moveTo>
                    <a:pt x="78" y="0"/>
                  </a:moveTo>
                  <a:cubicBezTo>
                    <a:pt x="70" y="0"/>
                    <a:pt x="63" y="2"/>
                    <a:pt x="56" y="5"/>
                  </a:cubicBezTo>
                  <a:cubicBezTo>
                    <a:pt x="48" y="7"/>
                    <a:pt x="40" y="11"/>
                    <a:pt x="32" y="16"/>
                  </a:cubicBezTo>
                  <a:cubicBezTo>
                    <a:pt x="29" y="18"/>
                    <a:pt x="25" y="21"/>
                    <a:pt x="22" y="24"/>
                  </a:cubicBezTo>
                  <a:cubicBezTo>
                    <a:pt x="19" y="27"/>
                    <a:pt x="16" y="30"/>
                    <a:pt x="14" y="33"/>
                  </a:cubicBezTo>
                  <a:cubicBezTo>
                    <a:pt x="11" y="37"/>
                    <a:pt x="9" y="40"/>
                    <a:pt x="7" y="44"/>
                  </a:cubicBezTo>
                  <a:cubicBezTo>
                    <a:pt x="5" y="48"/>
                    <a:pt x="4" y="52"/>
                    <a:pt x="3" y="56"/>
                  </a:cubicBezTo>
                  <a:cubicBezTo>
                    <a:pt x="2" y="58"/>
                    <a:pt x="2" y="60"/>
                    <a:pt x="1" y="62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5"/>
                  </a:cubicBezTo>
                  <a:cubicBezTo>
                    <a:pt x="1" y="65"/>
                    <a:pt x="1" y="66"/>
                    <a:pt x="2" y="66"/>
                  </a:cubicBezTo>
                  <a:cubicBezTo>
                    <a:pt x="4" y="67"/>
                    <a:pt x="5" y="68"/>
                    <a:pt x="6" y="68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10" y="61"/>
                    <a:pt x="13" y="54"/>
                    <a:pt x="16" y="49"/>
                  </a:cubicBezTo>
                  <a:cubicBezTo>
                    <a:pt x="20" y="43"/>
                    <a:pt x="25" y="38"/>
                    <a:pt x="30" y="34"/>
                  </a:cubicBezTo>
                  <a:cubicBezTo>
                    <a:pt x="32" y="33"/>
                    <a:pt x="33" y="33"/>
                    <a:pt x="35" y="32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1" y="24"/>
                    <a:pt x="55" y="22"/>
                    <a:pt x="58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9" y="19"/>
                    <a:pt x="71" y="19"/>
                    <a:pt x="74" y="19"/>
                  </a:cubicBezTo>
                  <a:cubicBezTo>
                    <a:pt x="78" y="19"/>
                    <a:pt x="82" y="20"/>
                    <a:pt x="86" y="21"/>
                  </a:cubicBezTo>
                  <a:cubicBezTo>
                    <a:pt x="88" y="21"/>
                    <a:pt x="90" y="21"/>
                    <a:pt x="91" y="22"/>
                  </a:cubicBezTo>
                  <a:cubicBezTo>
                    <a:pt x="93" y="22"/>
                    <a:pt x="94" y="23"/>
                    <a:pt x="95" y="24"/>
                  </a:cubicBezTo>
                  <a:cubicBezTo>
                    <a:pt x="98" y="25"/>
                    <a:pt x="102" y="27"/>
                    <a:pt x="105" y="30"/>
                  </a:cubicBezTo>
                  <a:cubicBezTo>
                    <a:pt x="110" y="33"/>
                    <a:pt x="114" y="36"/>
                    <a:pt x="117" y="40"/>
                  </a:cubicBezTo>
                  <a:cubicBezTo>
                    <a:pt x="118" y="41"/>
                    <a:pt x="118" y="42"/>
                    <a:pt x="119" y="42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4"/>
                    <a:pt x="120" y="45"/>
                    <a:pt x="121" y="45"/>
                  </a:cubicBezTo>
                  <a:cubicBezTo>
                    <a:pt x="122" y="47"/>
                    <a:pt x="122" y="50"/>
                    <a:pt x="123" y="52"/>
                  </a:cubicBezTo>
                  <a:cubicBezTo>
                    <a:pt x="124" y="57"/>
                    <a:pt x="123" y="61"/>
                    <a:pt x="122" y="65"/>
                  </a:cubicBezTo>
                  <a:cubicBezTo>
                    <a:pt x="121" y="70"/>
                    <a:pt x="119" y="74"/>
                    <a:pt x="115" y="78"/>
                  </a:cubicBezTo>
                  <a:cubicBezTo>
                    <a:pt x="110" y="84"/>
                    <a:pt x="103" y="90"/>
                    <a:pt x="94" y="94"/>
                  </a:cubicBezTo>
                  <a:cubicBezTo>
                    <a:pt x="91" y="95"/>
                    <a:pt x="87" y="96"/>
                    <a:pt x="83" y="97"/>
                  </a:cubicBezTo>
                  <a:cubicBezTo>
                    <a:pt x="82" y="97"/>
                    <a:pt x="81" y="97"/>
                    <a:pt x="80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5" y="98"/>
                    <a:pt x="62" y="97"/>
                    <a:pt x="59" y="96"/>
                  </a:cubicBezTo>
                  <a:cubicBezTo>
                    <a:pt x="55" y="95"/>
                    <a:pt x="53" y="93"/>
                    <a:pt x="50" y="90"/>
                  </a:cubicBezTo>
                  <a:cubicBezTo>
                    <a:pt x="47" y="87"/>
                    <a:pt x="44" y="83"/>
                    <a:pt x="42" y="79"/>
                  </a:cubicBezTo>
                  <a:cubicBezTo>
                    <a:pt x="40" y="74"/>
                    <a:pt x="38" y="68"/>
                    <a:pt x="34" y="63"/>
                  </a:cubicBezTo>
                  <a:cubicBezTo>
                    <a:pt x="33" y="62"/>
                    <a:pt x="32" y="60"/>
                    <a:pt x="28" y="60"/>
                  </a:cubicBezTo>
                  <a:cubicBezTo>
                    <a:pt x="26" y="60"/>
                    <a:pt x="24" y="59"/>
                    <a:pt x="22" y="59"/>
                  </a:cubicBezTo>
                  <a:cubicBezTo>
                    <a:pt x="21" y="59"/>
                    <a:pt x="21" y="59"/>
                    <a:pt x="20" y="59"/>
                  </a:cubicBezTo>
                  <a:cubicBezTo>
                    <a:pt x="18" y="60"/>
                    <a:pt x="16" y="60"/>
                    <a:pt x="13" y="61"/>
                  </a:cubicBezTo>
                  <a:cubicBezTo>
                    <a:pt x="10" y="62"/>
                    <a:pt x="9" y="64"/>
                    <a:pt x="8" y="65"/>
                  </a:cubicBezTo>
                  <a:cubicBezTo>
                    <a:pt x="7" y="68"/>
                    <a:pt x="7" y="71"/>
                    <a:pt x="8" y="73"/>
                  </a:cubicBezTo>
                  <a:cubicBezTo>
                    <a:pt x="10" y="81"/>
                    <a:pt x="12" y="88"/>
                    <a:pt x="16" y="97"/>
                  </a:cubicBezTo>
                  <a:cubicBezTo>
                    <a:pt x="17" y="99"/>
                    <a:pt x="18" y="100"/>
                    <a:pt x="19" y="102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6"/>
                    <a:pt x="23" y="107"/>
                    <a:pt x="23" y="108"/>
                  </a:cubicBezTo>
                  <a:cubicBezTo>
                    <a:pt x="25" y="110"/>
                    <a:pt x="26" y="111"/>
                    <a:pt x="27" y="113"/>
                  </a:cubicBezTo>
                  <a:cubicBezTo>
                    <a:pt x="29" y="114"/>
                    <a:pt x="30" y="115"/>
                    <a:pt x="32" y="117"/>
                  </a:cubicBezTo>
                  <a:cubicBezTo>
                    <a:pt x="35" y="119"/>
                    <a:pt x="38" y="121"/>
                    <a:pt x="42" y="123"/>
                  </a:cubicBezTo>
                  <a:cubicBezTo>
                    <a:pt x="43" y="123"/>
                    <a:pt x="44" y="124"/>
                    <a:pt x="44" y="124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9" y="126"/>
                    <a:pt x="51" y="127"/>
                    <a:pt x="52" y="127"/>
                  </a:cubicBezTo>
                  <a:cubicBezTo>
                    <a:pt x="54" y="127"/>
                    <a:pt x="56" y="128"/>
                    <a:pt x="58" y="12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4" y="129"/>
                    <a:pt x="66" y="129"/>
                    <a:pt x="68" y="129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5" y="129"/>
                    <a:pt x="78" y="129"/>
                    <a:pt x="82" y="129"/>
                  </a:cubicBezTo>
                  <a:cubicBezTo>
                    <a:pt x="97" y="128"/>
                    <a:pt x="111" y="123"/>
                    <a:pt x="123" y="115"/>
                  </a:cubicBezTo>
                  <a:cubicBezTo>
                    <a:pt x="131" y="109"/>
                    <a:pt x="137" y="103"/>
                    <a:pt x="143" y="95"/>
                  </a:cubicBezTo>
                  <a:cubicBezTo>
                    <a:pt x="148" y="87"/>
                    <a:pt x="152" y="78"/>
                    <a:pt x="153" y="68"/>
                  </a:cubicBezTo>
                  <a:cubicBezTo>
                    <a:pt x="154" y="64"/>
                    <a:pt x="154" y="59"/>
                    <a:pt x="153" y="55"/>
                  </a:cubicBezTo>
                  <a:cubicBezTo>
                    <a:pt x="153" y="50"/>
                    <a:pt x="151" y="46"/>
                    <a:pt x="150" y="42"/>
                  </a:cubicBezTo>
                  <a:cubicBezTo>
                    <a:pt x="145" y="33"/>
                    <a:pt x="140" y="25"/>
                    <a:pt x="132" y="19"/>
                  </a:cubicBezTo>
                  <a:cubicBezTo>
                    <a:pt x="125" y="13"/>
                    <a:pt x="116" y="10"/>
                    <a:pt x="108" y="7"/>
                  </a:cubicBezTo>
                  <a:cubicBezTo>
                    <a:pt x="99" y="4"/>
                    <a:pt x="91" y="1"/>
                    <a:pt x="82" y="0"/>
                  </a:cubicBezTo>
                  <a:cubicBezTo>
                    <a:pt x="81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grpSp>
        <p:nvGrpSpPr>
          <p:cNvPr id="17" name="Group 16"/>
          <p:cNvGrpSpPr/>
          <p:nvPr userDrawn="1"/>
        </p:nvGrpSpPr>
        <p:grpSpPr bwMode="ltGray">
          <a:xfrm>
            <a:off x="6119531" y="1226916"/>
            <a:ext cx="5782915" cy="4042139"/>
            <a:chOff x="5235576" y="5102226"/>
            <a:chExt cx="622300" cy="434975"/>
          </a:xfrm>
          <a:solidFill>
            <a:schemeClr val="accent3"/>
          </a:solidFill>
        </p:grpSpPr>
        <p:sp>
          <p:nvSpPr>
            <p:cNvPr id="18" name="Freeform 65"/>
            <p:cNvSpPr>
              <a:spLocks/>
            </p:cNvSpPr>
            <p:nvPr/>
          </p:nvSpPr>
          <p:spPr bwMode="ltGray">
            <a:xfrm>
              <a:off x="5281613" y="5102226"/>
              <a:ext cx="576263" cy="349250"/>
            </a:xfrm>
            <a:custGeom>
              <a:avLst/>
              <a:gdLst>
                <a:gd name="T0" fmla="*/ 373 w 1026"/>
                <a:gd name="T1" fmla="*/ 7 h 622"/>
                <a:gd name="T2" fmla="*/ 44 w 1026"/>
                <a:gd name="T3" fmla="*/ 177 h 622"/>
                <a:gd name="T4" fmla="*/ 1 w 1026"/>
                <a:gd name="T5" fmla="*/ 308 h 622"/>
                <a:gd name="T6" fmla="*/ 86 w 1026"/>
                <a:gd name="T7" fmla="*/ 449 h 622"/>
                <a:gd name="T8" fmla="*/ 138 w 1026"/>
                <a:gd name="T9" fmla="*/ 462 h 622"/>
                <a:gd name="T10" fmla="*/ 73 w 1026"/>
                <a:gd name="T11" fmla="*/ 396 h 622"/>
                <a:gd name="T12" fmla="*/ 42 w 1026"/>
                <a:gd name="T13" fmla="*/ 246 h 622"/>
                <a:gd name="T14" fmla="*/ 104 w 1026"/>
                <a:gd name="T15" fmla="*/ 158 h 622"/>
                <a:gd name="T16" fmla="*/ 255 w 1026"/>
                <a:gd name="T17" fmla="*/ 68 h 622"/>
                <a:gd name="T18" fmla="*/ 481 w 1026"/>
                <a:gd name="T19" fmla="*/ 19 h 622"/>
                <a:gd name="T20" fmla="*/ 706 w 1026"/>
                <a:gd name="T21" fmla="*/ 67 h 622"/>
                <a:gd name="T22" fmla="*/ 775 w 1026"/>
                <a:gd name="T23" fmla="*/ 166 h 622"/>
                <a:gd name="T24" fmla="*/ 777 w 1026"/>
                <a:gd name="T25" fmla="*/ 186 h 622"/>
                <a:gd name="T26" fmla="*/ 784 w 1026"/>
                <a:gd name="T27" fmla="*/ 188 h 622"/>
                <a:gd name="T28" fmla="*/ 821 w 1026"/>
                <a:gd name="T29" fmla="*/ 137 h 622"/>
                <a:gd name="T30" fmla="*/ 853 w 1026"/>
                <a:gd name="T31" fmla="*/ 131 h 622"/>
                <a:gd name="T32" fmla="*/ 893 w 1026"/>
                <a:gd name="T33" fmla="*/ 134 h 622"/>
                <a:gd name="T34" fmla="*/ 952 w 1026"/>
                <a:gd name="T35" fmla="*/ 164 h 622"/>
                <a:gd name="T36" fmla="*/ 993 w 1026"/>
                <a:gd name="T37" fmla="*/ 235 h 622"/>
                <a:gd name="T38" fmla="*/ 997 w 1026"/>
                <a:gd name="T39" fmla="*/ 256 h 622"/>
                <a:gd name="T40" fmla="*/ 945 w 1026"/>
                <a:gd name="T41" fmla="*/ 402 h 622"/>
                <a:gd name="T42" fmla="*/ 873 w 1026"/>
                <a:gd name="T43" fmla="*/ 405 h 622"/>
                <a:gd name="T44" fmla="*/ 841 w 1026"/>
                <a:gd name="T45" fmla="*/ 335 h 622"/>
                <a:gd name="T46" fmla="*/ 814 w 1026"/>
                <a:gd name="T47" fmla="*/ 310 h 622"/>
                <a:gd name="T48" fmla="*/ 791 w 1026"/>
                <a:gd name="T49" fmla="*/ 300 h 622"/>
                <a:gd name="T50" fmla="*/ 785 w 1026"/>
                <a:gd name="T51" fmla="*/ 323 h 622"/>
                <a:gd name="T52" fmla="*/ 829 w 1026"/>
                <a:gd name="T53" fmla="*/ 373 h 622"/>
                <a:gd name="T54" fmla="*/ 841 w 1026"/>
                <a:gd name="T55" fmla="*/ 441 h 622"/>
                <a:gd name="T56" fmla="*/ 818 w 1026"/>
                <a:gd name="T57" fmla="*/ 438 h 622"/>
                <a:gd name="T58" fmla="*/ 815 w 1026"/>
                <a:gd name="T59" fmla="*/ 445 h 622"/>
                <a:gd name="T60" fmla="*/ 763 w 1026"/>
                <a:gd name="T61" fmla="*/ 537 h 622"/>
                <a:gd name="T62" fmla="*/ 633 w 1026"/>
                <a:gd name="T63" fmla="*/ 584 h 622"/>
                <a:gd name="T64" fmla="*/ 484 w 1026"/>
                <a:gd name="T65" fmla="*/ 598 h 622"/>
                <a:gd name="T66" fmla="*/ 279 w 1026"/>
                <a:gd name="T67" fmla="*/ 531 h 622"/>
                <a:gd name="T68" fmla="*/ 235 w 1026"/>
                <a:gd name="T69" fmla="*/ 450 h 622"/>
                <a:gd name="T70" fmla="*/ 236 w 1026"/>
                <a:gd name="T71" fmla="*/ 430 h 622"/>
                <a:gd name="T72" fmla="*/ 230 w 1026"/>
                <a:gd name="T73" fmla="*/ 427 h 622"/>
                <a:gd name="T74" fmla="*/ 269 w 1026"/>
                <a:gd name="T75" fmla="*/ 540 h 622"/>
                <a:gd name="T76" fmla="*/ 436 w 1026"/>
                <a:gd name="T77" fmla="*/ 611 h 622"/>
                <a:gd name="T78" fmla="*/ 539 w 1026"/>
                <a:gd name="T79" fmla="*/ 622 h 622"/>
                <a:gd name="T80" fmla="*/ 654 w 1026"/>
                <a:gd name="T81" fmla="*/ 611 h 622"/>
                <a:gd name="T82" fmla="*/ 756 w 1026"/>
                <a:gd name="T83" fmla="*/ 578 h 622"/>
                <a:gd name="T84" fmla="*/ 783 w 1026"/>
                <a:gd name="T85" fmla="*/ 563 h 622"/>
                <a:gd name="T86" fmla="*/ 817 w 1026"/>
                <a:gd name="T87" fmla="*/ 537 h 622"/>
                <a:gd name="T88" fmla="*/ 896 w 1026"/>
                <a:gd name="T89" fmla="*/ 447 h 622"/>
                <a:gd name="T90" fmla="*/ 935 w 1026"/>
                <a:gd name="T91" fmla="*/ 431 h 622"/>
                <a:gd name="T92" fmla="*/ 1009 w 1026"/>
                <a:gd name="T93" fmla="*/ 341 h 622"/>
                <a:gd name="T94" fmla="*/ 1025 w 1026"/>
                <a:gd name="T95" fmla="*/ 250 h 622"/>
                <a:gd name="T96" fmla="*/ 948 w 1026"/>
                <a:gd name="T97" fmla="*/ 121 h 622"/>
                <a:gd name="T98" fmla="*/ 825 w 1026"/>
                <a:gd name="T99" fmla="*/ 103 h 622"/>
                <a:gd name="T100" fmla="*/ 776 w 1026"/>
                <a:gd name="T101" fmla="*/ 124 h 622"/>
                <a:gd name="T102" fmla="*/ 756 w 1026"/>
                <a:gd name="T103" fmla="*/ 97 h 622"/>
                <a:gd name="T104" fmla="*/ 646 w 1026"/>
                <a:gd name="T105" fmla="*/ 23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6" h="622">
                  <a:moveTo>
                    <a:pt x="476" y="0"/>
                  </a:moveTo>
                  <a:cubicBezTo>
                    <a:pt x="470" y="0"/>
                    <a:pt x="464" y="0"/>
                    <a:pt x="457" y="0"/>
                  </a:cubicBezTo>
                  <a:cubicBezTo>
                    <a:pt x="445" y="0"/>
                    <a:pt x="426" y="1"/>
                    <a:pt x="409" y="2"/>
                  </a:cubicBezTo>
                  <a:cubicBezTo>
                    <a:pt x="397" y="4"/>
                    <a:pt x="385" y="5"/>
                    <a:pt x="373" y="7"/>
                  </a:cubicBezTo>
                  <a:cubicBezTo>
                    <a:pt x="362" y="9"/>
                    <a:pt x="351" y="11"/>
                    <a:pt x="340" y="13"/>
                  </a:cubicBezTo>
                  <a:cubicBezTo>
                    <a:pt x="317" y="18"/>
                    <a:pt x="295" y="24"/>
                    <a:pt x="271" y="31"/>
                  </a:cubicBezTo>
                  <a:cubicBezTo>
                    <a:pt x="222" y="46"/>
                    <a:pt x="175" y="66"/>
                    <a:pt x="132" y="95"/>
                  </a:cubicBezTo>
                  <a:cubicBezTo>
                    <a:pt x="98" y="117"/>
                    <a:pt x="68" y="144"/>
                    <a:pt x="44" y="177"/>
                  </a:cubicBezTo>
                  <a:cubicBezTo>
                    <a:pt x="38" y="185"/>
                    <a:pt x="33" y="192"/>
                    <a:pt x="29" y="200"/>
                  </a:cubicBezTo>
                  <a:cubicBezTo>
                    <a:pt x="24" y="209"/>
                    <a:pt x="20" y="217"/>
                    <a:pt x="16" y="226"/>
                  </a:cubicBezTo>
                  <a:cubicBezTo>
                    <a:pt x="9" y="243"/>
                    <a:pt x="4" y="261"/>
                    <a:pt x="2" y="280"/>
                  </a:cubicBezTo>
                  <a:cubicBezTo>
                    <a:pt x="0" y="289"/>
                    <a:pt x="0" y="299"/>
                    <a:pt x="1" y="308"/>
                  </a:cubicBezTo>
                  <a:cubicBezTo>
                    <a:pt x="1" y="318"/>
                    <a:pt x="2" y="327"/>
                    <a:pt x="4" y="337"/>
                  </a:cubicBezTo>
                  <a:cubicBezTo>
                    <a:pt x="9" y="355"/>
                    <a:pt x="16" y="373"/>
                    <a:pt x="26" y="389"/>
                  </a:cubicBezTo>
                  <a:cubicBezTo>
                    <a:pt x="36" y="404"/>
                    <a:pt x="48" y="418"/>
                    <a:pt x="62" y="430"/>
                  </a:cubicBezTo>
                  <a:cubicBezTo>
                    <a:pt x="70" y="437"/>
                    <a:pt x="77" y="443"/>
                    <a:pt x="86" y="449"/>
                  </a:cubicBezTo>
                  <a:cubicBezTo>
                    <a:pt x="94" y="454"/>
                    <a:pt x="103" y="459"/>
                    <a:pt x="112" y="463"/>
                  </a:cubicBezTo>
                  <a:cubicBezTo>
                    <a:pt x="116" y="465"/>
                    <a:pt x="121" y="466"/>
                    <a:pt x="125" y="466"/>
                  </a:cubicBezTo>
                  <a:cubicBezTo>
                    <a:pt x="126" y="466"/>
                    <a:pt x="128" y="466"/>
                    <a:pt x="129" y="466"/>
                  </a:cubicBezTo>
                  <a:cubicBezTo>
                    <a:pt x="132" y="465"/>
                    <a:pt x="135" y="464"/>
                    <a:pt x="138" y="462"/>
                  </a:cubicBezTo>
                  <a:cubicBezTo>
                    <a:pt x="140" y="461"/>
                    <a:pt x="143" y="459"/>
                    <a:pt x="143" y="457"/>
                  </a:cubicBezTo>
                  <a:cubicBezTo>
                    <a:pt x="143" y="453"/>
                    <a:pt x="140" y="450"/>
                    <a:pt x="138" y="448"/>
                  </a:cubicBezTo>
                  <a:cubicBezTo>
                    <a:pt x="132" y="443"/>
                    <a:pt x="126" y="439"/>
                    <a:pt x="119" y="435"/>
                  </a:cubicBezTo>
                  <a:cubicBezTo>
                    <a:pt x="102" y="424"/>
                    <a:pt x="86" y="411"/>
                    <a:pt x="73" y="396"/>
                  </a:cubicBezTo>
                  <a:cubicBezTo>
                    <a:pt x="66" y="389"/>
                    <a:pt x="60" y="382"/>
                    <a:pt x="54" y="374"/>
                  </a:cubicBezTo>
                  <a:cubicBezTo>
                    <a:pt x="46" y="361"/>
                    <a:pt x="40" y="348"/>
                    <a:pt x="37" y="334"/>
                  </a:cubicBezTo>
                  <a:cubicBezTo>
                    <a:pt x="33" y="319"/>
                    <a:pt x="31" y="304"/>
                    <a:pt x="32" y="289"/>
                  </a:cubicBezTo>
                  <a:cubicBezTo>
                    <a:pt x="33" y="275"/>
                    <a:pt x="37" y="260"/>
                    <a:pt x="42" y="246"/>
                  </a:cubicBezTo>
                  <a:cubicBezTo>
                    <a:pt x="45" y="237"/>
                    <a:pt x="49" y="229"/>
                    <a:pt x="53" y="221"/>
                  </a:cubicBezTo>
                  <a:cubicBezTo>
                    <a:pt x="57" y="213"/>
                    <a:pt x="62" y="206"/>
                    <a:pt x="67" y="198"/>
                  </a:cubicBezTo>
                  <a:cubicBezTo>
                    <a:pt x="73" y="191"/>
                    <a:pt x="78" y="184"/>
                    <a:pt x="84" y="177"/>
                  </a:cubicBezTo>
                  <a:cubicBezTo>
                    <a:pt x="91" y="170"/>
                    <a:pt x="97" y="164"/>
                    <a:pt x="104" y="158"/>
                  </a:cubicBezTo>
                  <a:cubicBezTo>
                    <a:pt x="121" y="142"/>
                    <a:pt x="140" y="127"/>
                    <a:pt x="160" y="114"/>
                  </a:cubicBezTo>
                  <a:cubicBezTo>
                    <a:pt x="181" y="102"/>
                    <a:pt x="202" y="90"/>
                    <a:pt x="224" y="81"/>
                  </a:cubicBezTo>
                  <a:cubicBezTo>
                    <a:pt x="229" y="78"/>
                    <a:pt x="234" y="76"/>
                    <a:pt x="239" y="74"/>
                  </a:cubicBezTo>
                  <a:cubicBezTo>
                    <a:pt x="244" y="72"/>
                    <a:pt x="249" y="70"/>
                    <a:pt x="255" y="68"/>
                  </a:cubicBezTo>
                  <a:cubicBezTo>
                    <a:pt x="265" y="64"/>
                    <a:pt x="276" y="60"/>
                    <a:pt x="286" y="56"/>
                  </a:cubicBezTo>
                  <a:cubicBezTo>
                    <a:pt x="310" y="47"/>
                    <a:pt x="336" y="41"/>
                    <a:pt x="361" y="35"/>
                  </a:cubicBezTo>
                  <a:cubicBezTo>
                    <a:pt x="386" y="29"/>
                    <a:pt x="412" y="24"/>
                    <a:pt x="439" y="21"/>
                  </a:cubicBezTo>
                  <a:cubicBezTo>
                    <a:pt x="453" y="20"/>
                    <a:pt x="467" y="19"/>
                    <a:pt x="481" y="19"/>
                  </a:cubicBezTo>
                  <a:cubicBezTo>
                    <a:pt x="493" y="19"/>
                    <a:pt x="505" y="19"/>
                    <a:pt x="517" y="20"/>
                  </a:cubicBezTo>
                  <a:cubicBezTo>
                    <a:pt x="543" y="22"/>
                    <a:pt x="569" y="23"/>
                    <a:pt x="595" y="27"/>
                  </a:cubicBezTo>
                  <a:cubicBezTo>
                    <a:pt x="621" y="32"/>
                    <a:pt x="647" y="39"/>
                    <a:pt x="671" y="49"/>
                  </a:cubicBezTo>
                  <a:cubicBezTo>
                    <a:pt x="683" y="54"/>
                    <a:pt x="695" y="60"/>
                    <a:pt x="706" y="67"/>
                  </a:cubicBezTo>
                  <a:cubicBezTo>
                    <a:pt x="717" y="74"/>
                    <a:pt x="727" y="82"/>
                    <a:pt x="737" y="92"/>
                  </a:cubicBezTo>
                  <a:cubicBezTo>
                    <a:pt x="746" y="101"/>
                    <a:pt x="754" y="112"/>
                    <a:pt x="761" y="123"/>
                  </a:cubicBezTo>
                  <a:cubicBezTo>
                    <a:pt x="767" y="135"/>
                    <a:pt x="771" y="148"/>
                    <a:pt x="774" y="161"/>
                  </a:cubicBezTo>
                  <a:cubicBezTo>
                    <a:pt x="775" y="166"/>
                    <a:pt x="775" y="166"/>
                    <a:pt x="775" y="166"/>
                  </a:cubicBezTo>
                  <a:cubicBezTo>
                    <a:pt x="775" y="167"/>
                    <a:pt x="776" y="169"/>
                    <a:pt x="776" y="171"/>
                  </a:cubicBezTo>
                  <a:cubicBezTo>
                    <a:pt x="776" y="172"/>
                    <a:pt x="776" y="174"/>
                    <a:pt x="776" y="175"/>
                  </a:cubicBezTo>
                  <a:cubicBezTo>
                    <a:pt x="777" y="180"/>
                    <a:pt x="777" y="180"/>
                    <a:pt x="777" y="180"/>
                  </a:cubicBezTo>
                  <a:cubicBezTo>
                    <a:pt x="777" y="182"/>
                    <a:pt x="777" y="184"/>
                    <a:pt x="777" y="186"/>
                  </a:cubicBezTo>
                  <a:cubicBezTo>
                    <a:pt x="777" y="187"/>
                    <a:pt x="777" y="189"/>
                    <a:pt x="777" y="191"/>
                  </a:cubicBezTo>
                  <a:cubicBezTo>
                    <a:pt x="777" y="191"/>
                    <a:pt x="778" y="192"/>
                    <a:pt x="779" y="192"/>
                  </a:cubicBezTo>
                  <a:cubicBezTo>
                    <a:pt x="780" y="192"/>
                    <a:pt x="780" y="193"/>
                    <a:pt x="780" y="193"/>
                  </a:cubicBezTo>
                  <a:cubicBezTo>
                    <a:pt x="782" y="193"/>
                    <a:pt x="784" y="191"/>
                    <a:pt x="784" y="188"/>
                  </a:cubicBezTo>
                  <a:cubicBezTo>
                    <a:pt x="785" y="176"/>
                    <a:pt x="784" y="163"/>
                    <a:pt x="781" y="150"/>
                  </a:cubicBezTo>
                  <a:cubicBezTo>
                    <a:pt x="783" y="150"/>
                    <a:pt x="785" y="150"/>
                    <a:pt x="786" y="149"/>
                  </a:cubicBezTo>
                  <a:cubicBezTo>
                    <a:pt x="788" y="149"/>
                    <a:pt x="790" y="148"/>
                    <a:pt x="792" y="147"/>
                  </a:cubicBezTo>
                  <a:cubicBezTo>
                    <a:pt x="801" y="143"/>
                    <a:pt x="811" y="140"/>
                    <a:pt x="821" y="137"/>
                  </a:cubicBezTo>
                  <a:cubicBezTo>
                    <a:pt x="823" y="137"/>
                    <a:pt x="826" y="136"/>
                    <a:pt x="828" y="135"/>
                  </a:cubicBezTo>
                  <a:cubicBezTo>
                    <a:pt x="830" y="135"/>
                    <a:pt x="833" y="134"/>
                    <a:pt x="835" y="133"/>
                  </a:cubicBezTo>
                  <a:cubicBezTo>
                    <a:pt x="839" y="133"/>
                    <a:pt x="843" y="132"/>
                    <a:pt x="847" y="132"/>
                  </a:cubicBezTo>
                  <a:cubicBezTo>
                    <a:pt x="849" y="131"/>
                    <a:pt x="851" y="131"/>
                    <a:pt x="853" y="131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60" y="131"/>
                    <a:pt x="862" y="131"/>
                    <a:pt x="864" y="131"/>
                  </a:cubicBezTo>
                  <a:cubicBezTo>
                    <a:pt x="870" y="131"/>
                    <a:pt x="876" y="131"/>
                    <a:pt x="882" y="132"/>
                  </a:cubicBezTo>
                  <a:cubicBezTo>
                    <a:pt x="886" y="132"/>
                    <a:pt x="890" y="133"/>
                    <a:pt x="893" y="134"/>
                  </a:cubicBezTo>
                  <a:cubicBezTo>
                    <a:pt x="895" y="134"/>
                    <a:pt x="897" y="135"/>
                    <a:pt x="899" y="135"/>
                  </a:cubicBezTo>
                  <a:cubicBezTo>
                    <a:pt x="901" y="136"/>
                    <a:pt x="903" y="136"/>
                    <a:pt x="905" y="137"/>
                  </a:cubicBezTo>
                  <a:cubicBezTo>
                    <a:pt x="914" y="139"/>
                    <a:pt x="922" y="143"/>
                    <a:pt x="930" y="148"/>
                  </a:cubicBezTo>
                  <a:cubicBezTo>
                    <a:pt x="938" y="152"/>
                    <a:pt x="945" y="158"/>
                    <a:pt x="952" y="164"/>
                  </a:cubicBezTo>
                  <a:cubicBezTo>
                    <a:pt x="969" y="180"/>
                    <a:pt x="982" y="200"/>
                    <a:pt x="989" y="223"/>
                  </a:cubicBezTo>
                  <a:cubicBezTo>
                    <a:pt x="991" y="227"/>
                    <a:pt x="991" y="227"/>
                    <a:pt x="991" y="227"/>
                  </a:cubicBezTo>
                  <a:cubicBezTo>
                    <a:pt x="991" y="228"/>
                    <a:pt x="991" y="230"/>
                    <a:pt x="992" y="231"/>
                  </a:cubicBezTo>
                  <a:cubicBezTo>
                    <a:pt x="993" y="235"/>
                    <a:pt x="993" y="235"/>
                    <a:pt x="993" y="235"/>
                  </a:cubicBezTo>
                  <a:cubicBezTo>
                    <a:pt x="993" y="237"/>
                    <a:pt x="993" y="237"/>
                    <a:pt x="993" y="237"/>
                  </a:cubicBezTo>
                  <a:cubicBezTo>
                    <a:pt x="994" y="239"/>
                    <a:pt x="994" y="239"/>
                    <a:pt x="994" y="239"/>
                  </a:cubicBezTo>
                  <a:cubicBezTo>
                    <a:pt x="994" y="242"/>
                    <a:pt x="995" y="244"/>
                    <a:pt x="995" y="247"/>
                  </a:cubicBezTo>
                  <a:cubicBezTo>
                    <a:pt x="997" y="256"/>
                    <a:pt x="997" y="256"/>
                    <a:pt x="997" y="256"/>
                  </a:cubicBezTo>
                  <a:cubicBezTo>
                    <a:pt x="999" y="269"/>
                    <a:pt x="998" y="282"/>
                    <a:pt x="997" y="295"/>
                  </a:cubicBezTo>
                  <a:cubicBezTo>
                    <a:pt x="996" y="308"/>
                    <a:pt x="994" y="322"/>
                    <a:pt x="990" y="335"/>
                  </a:cubicBezTo>
                  <a:cubicBezTo>
                    <a:pt x="985" y="348"/>
                    <a:pt x="978" y="360"/>
                    <a:pt x="970" y="371"/>
                  </a:cubicBezTo>
                  <a:cubicBezTo>
                    <a:pt x="963" y="381"/>
                    <a:pt x="955" y="393"/>
                    <a:pt x="945" y="402"/>
                  </a:cubicBezTo>
                  <a:cubicBezTo>
                    <a:pt x="935" y="412"/>
                    <a:pt x="924" y="420"/>
                    <a:pt x="912" y="426"/>
                  </a:cubicBezTo>
                  <a:cubicBezTo>
                    <a:pt x="900" y="432"/>
                    <a:pt x="887" y="436"/>
                    <a:pt x="873" y="439"/>
                  </a:cubicBezTo>
                  <a:cubicBezTo>
                    <a:pt x="874" y="432"/>
                    <a:pt x="875" y="424"/>
                    <a:pt x="874" y="417"/>
                  </a:cubicBezTo>
                  <a:cubicBezTo>
                    <a:pt x="874" y="413"/>
                    <a:pt x="874" y="409"/>
                    <a:pt x="873" y="405"/>
                  </a:cubicBezTo>
                  <a:cubicBezTo>
                    <a:pt x="871" y="394"/>
                    <a:pt x="871" y="394"/>
                    <a:pt x="871" y="394"/>
                  </a:cubicBezTo>
                  <a:cubicBezTo>
                    <a:pt x="868" y="383"/>
                    <a:pt x="868" y="383"/>
                    <a:pt x="868" y="383"/>
                  </a:cubicBezTo>
                  <a:cubicBezTo>
                    <a:pt x="867" y="379"/>
                    <a:pt x="866" y="376"/>
                    <a:pt x="864" y="372"/>
                  </a:cubicBezTo>
                  <a:cubicBezTo>
                    <a:pt x="858" y="358"/>
                    <a:pt x="850" y="346"/>
                    <a:pt x="841" y="335"/>
                  </a:cubicBezTo>
                  <a:cubicBezTo>
                    <a:pt x="837" y="330"/>
                    <a:pt x="837" y="330"/>
                    <a:pt x="837" y="330"/>
                  </a:cubicBezTo>
                  <a:cubicBezTo>
                    <a:pt x="835" y="328"/>
                    <a:pt x="834" y="327"/>
                    <a:pt x="832" y="326"/>
                  </a:cubicBezTo>
                  <a:cubicBezTo>
                    <a:pt x="830" y="323"/>
                    <a:pt x="827" y="320"/>
                    <a:pt x="824" y="317"/>
                  </a:cubicBezTo>
                  <a:cubicBezTo>
                    <a:pt x="821" y="315"/>
                    <a:pt x="818" y="312"/>
                    <a:pt x="814" y="310"/>
                  </a:cubicBezTo>
                  <a:cubicBezTo>
                    <a:pt x="813" y="308"/>
                    <a:pt x="811" y="307"/>
                    <a:pt x="809" y="306"/>
                  </a:cubicBezTo>
                  <a:cubicBezTo>
                    <a:pt x="808" y="305"/>
                    <a:pt x="806" y="304"/>
                    <a:pt x="804" y="303"/>
                  </a:cubicBezTo>
                  <a:cubicBezTo>
                    <a:pt x="801" y="301"/>
                    <a:pt x="797" y="299"/>
                    <a:pt x="794" y="299"/>
                  </a:cubicBezTo>
                  <a:cubicBezTo>
                    <a:pt x="793" y="299"/>
                    <a:pt x="792" y="300"/>
                    <a:pt x="791" y="300"/>
                  </a:cubicBezTo>
                  <a:cubicBezTo>
                    <a:pt x="788" y="300"/>
                    <a:pt x="785" y="301"/>
                    <a:pt x="783" y="303"/>
                  </a:cubicBezTo>
                  <a:cubicBezTo>
                    <a:pt x="780" y="304"/>
                    <a:pt x="778" y="305"/>
                    <a:pt x="777" y="308"/>
                  </a:cubicBezTo>
                  <a:cubicBezTo>
                    <a:pt x="776" y="311"/>
                    <a:pt x="778" y="314"/>
                    <a:pt x="779" y="316"/>
                  </a:cubicBezTo>
                  <a:cubicBezTo>
                    <a:pt x="781" y="319"/>
                    <a:pt x="783" y="321"/>
                    <a:pt x="785" y="323"/>
                  </a:cubicBezTo>
                  <a:cubicBezTo>
                    <a:pt x="787" y="325"/>
                    <a:pt x="790" y="327"/>
                    <a:pt x="792" y="329"/>
                  </a:cubicBezTo>
                  <a:cubicBezTo>
                    <a:pt x="804" y="339"/>
                    <a:pt x="814" y="351"/>
                    <a:pt x="823" y="364"/>
                  </a:cubicBezTo>
                  <a:cubicBezTo>
                    <a:pt x="824" y="365"/>
                    <a:pt x="825" y="367"/>
                    <a:pt x="826" y="368"/>
                  </a:cubicBezTo>
                  <a:cubicBezTo>
                    <a:pt x="829" y="373"/>
                    <a:pt x="829" y="373"/>
                    <a:pt x="829" y="373"/>
                  </a:cubicBezTo>
                  <a:cubicBezTo>
                    <a:pt x="830" y="375"/>
                    <a:pt x="831" y="376"/>
                    <a:pt x="831" y="378"/>
                  </a:cubicBezTo>
                  <a:cubicBezTo>
                    <a:pt x="832" y="380"/>
                    <a:pt x="833" y="381"/>
                    <a:pt x="834" y="383"/>
                  </a:cubicBezTo>
                  <a:cubicBezTo>
                    <a:pt x="839" y="393"/>
                    <a:pt x="841" y="404"/>
                    <a:pt x="842" y="415"/>
                  </a:cubicBezTo>
                  <a:cubicBezTo>
                    <a:pt x="843" y="423"/>
                    <a:pt x="842" y="432"/>
                    <a:pt x="841" y="441"/>
                  </a:cubicBezTo>
                  <a:cubicBezTo>
                    <a:pt x="837" y="440"/>
                    <a:pt x="834" y="440"/>
                    <a:pt x="831" y="440"/>
                  </a:cubicBezTo>
                  <a:cubicBezTo>
                    <a:pt x="826" y="440"/>
                    <a:pt x="826" y="440"/>
                    <a:pt x="826" y="440"/>
                  </a:cubicBezTo>
                  <a:cubicBezTo>
                    <a:pt x="821" y="439"/>
                    <a:pt x="821" y="439"/>
                    <a:pt x="821" y="439"/>
                  </a:cubicBezTo>
                  <a:cubicBezTo>
                    <a:pt x="818" y="438"/>
                    <a:pt x="818" y="438"/>
                    <a:pt x="818" y="438"/>
                  </a:cubicBezTo>
                  <a:cubicBezTo>
                    <a:pt x="817" y="438"/>
                    <a:pt x="816" y="438"/>
                    <a:pt x="816" y="438"/>
                  </a:cubicBezTo>
                  <a:cubicBezTo>
                    <a:pt x="816" y="438"/>
                    <a:pt x="815" y="438"/>
                    <a:pt x="815" y="438"/>
                  </a:cubicBezTo>
                  <a:cubicBezTo>
                    <a:pt x="815" y="438"/>
                    <a:pt x="814" y="439"/>
                    <a:pt x="814" y="440"/>
                  </a:cubicBezTo>
                  <a:cubicBezTo>
                    <a:pt x="813" y="442"/>
                    <a:pt x="813" y="445"/>
                    <a:pt x="815" y="445"/>
                  </a:cubicBezTo>
                  <a:cubicBezTo>
                    <a:pt x="822" y="447"/>
                    <a:pt x="830" y="449"/>
                    <a:pt x="838" y="450"/>
                  </a:cubicBezTo>
                  <a:cubicBezTo>
                    <a:pt x="835" y="460"/>
                    <a:pt x="831" y="470"/>
                    <a:pt x="825" y="480"/>
                  </a:cubicBezTo>
                  <a:cubicBezTo>
                    <a:pt x="817" y="491"/>
                    <a:pt x="808" y="502"/>
                    <a:pt x="798" y="512"/>
                  </a:cubicBezTo>
                  <a:cubicBezTo>
                    <a:pt x="787" y="521"/>
                    <a:pt x="776" y="529"/>
                    <a:pt x="763" y="537"/>
                  </a:cubicBezTo>
                  <a:cubicBezTo>
                    <a:pt x="747" y="547"/>
                    <a:pt x="730" y="555"/>
                    <a:pt x="713" y="562"/>
                  </a:cubicBezTo>
                  <a:cubicBezTo>
                    <a:pt x="704" y="565"/>
                    <a:pt x="695" y="568"/>
                    <a:pt x="686" y="571"/>
                  </a:cubicBezTo>
                  <a:cubicBezTo>
                    <a:pt x="677" y="574"/>
                    <a:pt x="668" y="577"/>
                    <a:pt x="659" y="579"/>
                  </a:cubicBezTo>
                  <a:cubicBezTo>
                    <a:pt x="650" y="581"/>
                    <a:pt x="642" y="583"/>
                    <a:pt x="633" y="584"/>
                  </a:cubicBezTo>
                  <a:cubicBezTo>
                    <a:pt x="624" y="586"/>
                    <a:pt x="616" y="588"/>
                    <a:pt x="607" y="590"/>
                  </a:cubicBezTo>
                  <a:cubicBezTo>
                    <a:pt x="587" y="593"/>
                    <a:pt x="567" y="595"/>
                    <a:pt x="546" y="596"/>
                  </a:cubicBezTo>
                  <a:cubicBezTo>
                    <a:pt x="532" y="597"/>
                    <a:pt x="517" y="598"/>
                    <a:pt x="502" y="598"/>
                  </a:cubicBezTo>
                  <a:cubicBezTo>
                    <a:pt x="496" y="598"/>
                    <a:pt x="490" y="598"/>
                    <a:pt x="484" y="598"/>
                  </a:cubicBezTo>
                  <a:cubicBezTo>
                    <a:pt x="463" y="597"/>
                    <a:pt x="442" y="593"/>
                    <a:pt x="422" y="588"/>
                  </a:cubicBezTo>
                  <a:cubicBezTo>
                    <a:pt x="402" y="584"/>
                    <a:pt x="382" y="580"/>
                    <a:pt x="362" y="574"/>
                  </a:cubicBezTo>
                  <a:cubicBezTo>
                    <a:pt x="342" y="567"/>
                    <a:pt x="323" y="559"/>
                    <a:pt x="305" y="548"/>
                  </a:cubicBezTo>
                  <a:cubicBezTo>
                    <a:pt x="296" y="543"/>
                    <a:pt x="287" y="537"/>
                    <a:pt x="279" y="531"/>
                  </a:cubicBezTo>
                  <a:cubicBezTo>
                    <a:pt x="275" y="527"/>
                    <a:pt x="271" y="524"/>
                    <a:pt x="268" y="520"/>
                  </a:cubicBezTo>
                  <a:cubicBezTo>
                    <a:pt x="264" y="516"/>
                    <a:pt x="261" y="513"/>
                    <a:pt x="257" y="509"/>
                  </a:cubicBezTo>
                  <a:cubicBezTo>
                    <a:pt x="251" y="500"/>
                    <a:pt x="246" y="491"/>
                    <a:pt x="242" y="481"/>
                  </a:cubicBezTo>
                  <a:cubicBezTo>
                    <a:pt x="238" y="471"/>
                    <a:pt x="236" y="461"/>
                    <a:pt x="235" y="450"/>
                  </a:cubicBezTo>
                  <a:cubicBezTo>
                    <a:pt x="235" y="447"/>
                    <a:pt x="235" y="445"/>
                    <a:pt x="235" y="442"/>
                  </a:cubicBezTo>
                  <a:cubicBezTo>
                    <a:pt x="235" y="438"/>
                    <a:pt x="235" y="438"/>
                    <a:pt x="235" y="438"/>
                  </a:cubicBezTo>
                  <a:cubicBezTo>
                    <a:pt x="236" y="434"/>
                    <a:pt x="236" y="434"/>
                    <a:pt x="236" y="434"/>
                  </a:cubicBezTo>
                  <a:cubicBezTo>
                    <a:pt x="236" y="433"/>
                    <a:pt x="236" y="431"/>
                    <a:pt x="236" y="430"/>
                  </a:cubicBezTo>
                  <a:cubicBezTo>
                    <a:pt x="236" y="429"/>
                    <a:pt x="237" y="427"/>
                    <a:pt x="237" y="426"/>
                  </a:cubicBezTo>
                  <a:cubicBezTo>
                    <a:pt x="237" y="426"/>
                    <a:pt x="236" y="425"/>
                    <a:pt x="235" y="424"/>
                  </a:cubicBezTo>
                  <a:cubicBezTo>
                    <a:pt x="234" y="424"/>
                    <a:pt x="234" y="424"/>
                    <a:pt x="233" y="424"/>
                  </a:cubicBezTo>
                  <a:cubicBezTo>
                    <a:pt x="231" y="424"/>
                    <a:pt x="230" y="425"/>
                    <a:pt x="230" y="427"/>
                  </a:cubicBezTo>
                  <a:cubicBezTo>
                    <a:pt x="227" y="437"/>
                    <a:pt x="226" y="447"/>
                    <a:pt x="227" y="458"/>
                  </a:cubicBezTo>
                  <a:cubicBezTo>
                    <a:pt x="228" y="469"/>
                    <a:pt x="230" y="479"/>
                    <a:pt x="234" y="489"/>
                  </a:cubicBezTo>
                  <a:cubicBezTo>
                    <a:pt x="238" y="499"/>
                    <a:pt x="243" y="508"/>
                    <a:pt x="249" y="517"/>
                  </a:cubicBezTo>
                  <a:cubicBezTo>
                    <a:pt x="255" y="525"/>
                    <a:pt x="262" y="533"/>
                    <a:pt x="269" y="540"/>
                  </a:cubicBezTo>
                  <a:cubicBezTo>
                    <a:pt x="277" y="547"/>
                    <a:pt x="285" y="554"/>
                    <a:pt x="294" y="559"/>
                  </a:cubicBezTo>
                  <a:cubicBezTo>
                    <a:pt x="302" y="565"/>
                    <a:pt x="311" y="570"/>
                    <a:pt x="320" y="574"/>
                  </a:cubicBezTo>
                  <a:cubicBezTo>
                    <a:pt x="339" y="583"/>
                    <a:pt x="358" y="591"/>
                    <a:pt x="377" y="596"/>
                  </a:cubicBezTo>
                  <a:cubicBezTo>
                    <a:pt x="396" y="602"/>
                    <a:pt x="416" y="607"/>
                    <a:pt x="436" y="611"/>
                  </a:cubicBezTo>
                  <a:cubicBezTo>
                    <a:pt x="446" y="613"/>
                    <a:pt x="456" y="614"/>
                    <a:pt x="466" y="616"/>
                  </a:cubicBezTo>
                  <a:cubicBezTo>
                    <a:pt x="476" y="617"/>
                    <a:pt x="490" y="620"/>
                    <a:pt x="504" y="621"/>
                  </a:cubicBezTo>
                  <a:cubicBezTo>
                    <a:pt x="514" y="621"/>
                    <a:pt x="523" y="622"/>
                    <a:pt x="532" y="622"/>
                  </a:cubicBezTo>
                  <a:cubicBezTo>
                    <a:pt x="535" y="622"/>
                    <a:pt x="537" y="622"/>
                    <a:pt x="539" y="622"/>
                  </a:cubicBezTo>
                  <a:cubicBezTo>
                    <a:pt x="546" y="622"/>
                    <a:pt x="553" y="622"/>
                    <a:pt x="560" y="621"/>
                  </a:cubicBezTo>
                  <a:cubicBezTo>
                    <a:pt x="578" y="621"/>
                    <a:pt x="596" y="619"/>
                    <a:pt x="616" y="617"/>
                  </a:cubicBezTo>
                  <a:cubicBezTo>
                    <a:pt x="626" y="616"/>
                    <a:pt x="636" y="615"/>
                    <a:pt x="646" y="613"/>
                  </a:cubicBezTo>
                  <a:cubicBezTo>
                    <a:pt x="654" y="611"/>
                    <a:pt x="654" y="611"/>
                    <a:pt x="654" y="611"/>
                  </a:cubicBezTo>
                  <a:cubicBezTo>
                    <a:pt x="661" y="610"/>
                    <a:pt x="661" y="610"/>
                    <a:pt x="661" y="610"/>
                  </a:cubicBezTo>
                  <a:cubicBezTo>
                    <a:pt x="666" y="609"/>
                    <a:pt x="671" y="608"/>
                    <a:pt x="676" y="607"/>
                  </a:cubicBezTo>
                  <a:cubicBezTo>
                    <a:pt x="696" y="602"/>
                    <a:pt x="715" y="595"/>
                    <a:pt x="734" y="588"/>
                  </a:cubicBezTo>
                  <a:cubicBezTo>
                    <a:pt x="742" y="584"/>
                    <a:pt x="749" y="581"/>
                    <a:pt x="756" y="578"/>
                  </a:cubicBezTo>
                  <a:cubicBezTo>
                    <a:pt x="760" y="576"/>
                    <a:pt x="764" y="574"/>
                    <a:pt x="767" y="572"/>
                  </a:cubicBezTo>
                  <a:cubicBezTo>
                    <a:pt x="778" y="566"/>
                    <a:pt x="778" y="566"/>
                    <a:pt x="778" y="566"/>
                  </a:cubicBezTo>
                  <a:cubicBezTo>
                    <a:pt x="780" y="565"/>
                    <a:pt x="780" y="565"/>
                    <a:pt x="780" y="565"/>
                  </a:cubicBezTo>
                  <a:cubicBezTo>
                    <a:pt x="783" y="563"/>
                    <a:pt x="783" y="563"/>
                    <a:pt x="783" y="563"/>
                  </a:cubicBezTo>
                  <a:cubicBezTo>
                    <a:pt x="788" y="560"/>
                    <a:pt x="788" y="560"/>
                    <a:pt x="788" y="560"/>
                  </a:cubicBezTo>
                  <a:cubicBezTo>
                    <a:pt x="791" y="557"/>
                    <a:pt x="795" y="555"/>
                    <a:pt x="798" y="553"/>
                  </a:cubicBezTo>
                  <a:cubicBezTo>
                    <a:pt x="801" y="550"/>
                    <a:pt x="804" y="548"/>
                    <a:pt x="808" y="545"/>
                  </a:cubicBezTo>
                  <a:cubicBezTo>
                    <a:pt x="817" y="537"/>
                    <a:pt x="817" y="537"/>
                    <a:pt x="817" y="537"/>
                  </a:cubicBezTo>
                  <a:cubicBezTo>
                    <a:pt x="828" y="527"/>
                    <a:pt x="838" y="516"/>
                    <a:pt x="847" y="504"/>
                  </a:cubicBezTo>
                  <a:cubicBezTo>
                    <a:pt x="855" y="491"/>
                    <a:pt x="863" y="477"/>
                    <a:pt x="867" y="463"/>
                  </a:cubicBezTo>
                  <a:cubicBezTo>
                    <a:pt x="869" y="459"/>
                    <a:pt x="870" y="455"/>
                    <a:pt x="871" y="450"/>
                  </a:cubicBezTo>
                  <a:cubicBezTo>
                    <a:pt x="879" y="450"/>
                    <a:pt x="887" y="449"/>
                    <a:pt x="896" y="447"/>
                  </a:cubicBezTo>
                  <a:cubicBezTo>
                    <a:pt x="899" y="446"/>
                    <a:pt x="902" y="445"/>
                    <a:pt x="906" y="444"/>
                  </a:cubicBezTo>
                  <a:cubicBezTo>
                    <a:pt x="909" y="443"/>
                    <a:pt x="913" y="442"/>
                    <a:pt x="916" y="441"/>
                  </a:cubicBezTo>
                  <a:cubicBezTo>
                    <a:pt x="919" y="440"/>
                    <a:pt x="922" y="438"/>
                    <a:pt x="925" y="436"/>
                  </a:cubicBezTo>
                  <a:cubicBezTo>
                    <a:pt x="929" y="435"/>
                    <a:pt x="932" y="433"/>
                    <a:pt x="935" y="431"/>
                  </a:cubicBezTo>
                  <a:cubicBezTo>
                    <a:pt x="947" y="423"/>
                    <a:pt x="958" y="414"/>
                    <a:pt x="967" y="404"/>
                  </a:cubicBezTo>
                  <a:cubicBezTo>
                    <a:pt x="977" y="394"/>
                    <a:pt x="986" y="383"/>
                    <a:pt x="993" y="371"/>
                  </a:cubicBezTo>
                  <a:cubicBezTo>
                    <a:pt x="997" y="365"/>
                    <a:pt x="1001" y="359"/>
                    <a:pt x="1004" y="353"/>
                  </a:cubicBezTo>
                  <a:cubicBezTo>
                    <a:pt x="1006" y="350"/>
                    <a:pt x="1007" y="346"/>
                    <a:pt x="1009" y="341"/>
                  </a:cubicBezTo>
                  <a:cubicBezTo>
                    <a:pt x="1010" y="339"/>
                    <a:pt x="1011" y="337"/>
                    <a:pt x="1012" y="335"/>
                  </a:cubicBezTo>
                  <a:cubicBezTo>
                    <a:pt x="1013" y="333"/>
                    <a:pt x="1014" y="331"/>
                    <a:pt x="1015" y="328"/>
                  </a:cubicBezTo>
                  <a:cubicBezTo>
                    <a:pt x="1020" y="315"/>
                    <a:pt x="1022" y="302"/>
                    <a:pt x="1024" y="290"/>
                  </a:cubicBezTo>
                  <a:cubicBezTo>
                    <a:pt x="1025" y="277"/>
                    <a:pt x="1026" y="264"/>
                    <a:pt x="1025" y="250"/>
                  </a:cubicBezTo>
                  <a:cubicBezTo>
                    <a:pt x="1024" y="235"/>
                    <a:pt x="1022" y="221"/>
                    <a:pt x="1017" y="207"/>
                  </a:cubicBezTo>
                  <a:cubicBezTo>
                    <a:pt x="1013" y="193"/>
                    <a:pt x="1006" y="180"/>
                    <a:pt x="998" y="167"/>
                  </a:cubicBezTo>
                  <a:cubicBezTo>
                    <a:pt x="991" y="158"/>
                    <a:pt x="984" y="149"/>
                    <a:pt x="975" y="142"/>
                  </a:cubicBezTo>
                  <a:cubicBezTo>
                    <a:pt x="967" y="134"/>
                    <a:pt x="958" y="127"/>
                    <a:pt x="948" y="121"/>
                  </a:cubicBezTo>
                  <a:cubicBezTo>
                    <a:pt x="930" y="111"/>
                    <a:pt x="911" y="105"/>
                    <a:pt x="891" y="101"/>
                  </a:cubicBezTo>
                  <a:cubicBezTo>
                    <a:pt x="881" y="99"/>
                    <a:pt x="871" y="99"/>
                    <a:pt x="861" y="99"/>
                  </a:cubicBezTo>
                  <a:cubicBezTo>
                    <a:pt x="852" y="99"/>
                    <a:pt x="842" y="100"/>
                    <a:pt x="832" y="102"/>
                  </a:cubicBezTo>
                  <a:cubicBezTo>
                    <a:pt x="830" y="102"/>
                    <a:pt x="827" y="103"/>
                    <a:pt x="825" y="103"/>
                  </a:cubicBezTo>
                  <a:cubicBezTo>
                    <a:pt x="822" y="104"/>
                    <a:pt x="820" y="104"/>
                    <a:pt x="818" y="105"/>
                  </a:cubicBezTo>
                  <a:cubicBezTo>
                    <a:pt x="811" y="107"/>
                    <a:pt x="811" y="107"/>
                    <a:pt x="811" y="107"/>
                  </a:cubicBezTo>
                  <a:cubicBezTo>
                    <a:pt x="808" y="108"/>
                    <a:pt x="806" y="109"/>
                    <a:pt x="804" y="109"/>
                  </a:cubicBezTo>
                  <a:cubicBezTo>
                    <a:pt x="794" y="113"/>
                    <a:pt x="784" y="117"/>
                    <a:pt x="776" y="124"/>
                  </a:cubicBezTo>
                  <a:cubicBezTo>
                    <a:pt x="775" y="125"/>
                    <a:pt x="774" y="126"/>
                    <a:pt x="773" y="126"/>
                  </a:cubicBezTo>
                  <a:cubicBezTo>
                    <a:pt x="771" y="122"/>
                    <a:pt x="769" y="117"/>
                    <a:pt x="767" y="113"/>
                  </a:cubicBezTo>
                  <a:cubicBezTo>
                    <a:pt x="765" y="110"/>
                    <a:pt x="763" y="108"/>
                    <a:pt x="762" y="105"/>
                  </a:cubicBezTo>
                  <a:cubicBezTo>
                    <a:pt x="760" y="102"/>
                    <a:pt x="758" y="99"/>
                    <a:pt x="756" y="97"/>
                  </a:cubicBezTo>
                  <a:cubicBezTo>
                    <a:pt x="752" y="92"/>
                    <a:pt x="748" y="87"/>
                    <a:pt x="744" y="82"/>
                  </a:cubicBezTo>
                  <a:cubicBezTo>
                    <a:pt x="735" y="73"/>
                    <a:pt x="725" y="65"/>
                    <a:pt x="715" y="57"/>
                  </a:cubicBezTo>
                  <a:cubicBezTo>
                    <a:pt x="704" y="49"/>
                    <a:pt x="693" y="43"/>
                    <a:pt x="682" y="37"/>
                  </a:cubicBezTo>
                  <a:cubicBezTo>
                    <a:pt x="670" y="32"/>
                    <a:pt x="658" y="27"/>
                    <a:pt x="646" y="23"/>
                  </a:cubicBezTo>
                  <a:cubicBezTo>
                    <a:pt x="621" y="15"/>
                    <a:pt x="597" y="10"/>
                    <a:pt x="572" y="6"/>
                  </a:cubicBezTo>
                  <a:cubicBezTo>
                    <a:pt x="546" y="3"/>
                    <a:pt x="521" y="1"/>
                    <a:pt x="496" y="0"/>
                  </a:cubicBezTo>
                  <a:cubicBezTo>
                    <a:pt x="489" y="0"/>
                    <a:pt x="483" y="0"/>
                    <a:pt x="47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9" name="Freeform 66"/>
            <p:cNvSpPr>
              <a:spLocks noEditPoints="1"/>
            </p:cNvSpPr>
            <p:nvPr/>
          </p:nvSpPr>
          <p:spPr bwMode="ltGray">
            <a:xfrm>
              <a:off x="5235576" y="5489576"/>
              <a:ext cx="47625" cy="47625"/>
            </a:xfrm>
            <a:custGeom>
              <a:avLst/>
              <a:gdLst>
                <a:gd name="T0" fmla="*/ 48 w 87"/>
                <a:gd name="T1" fmla="*/ 60 h 83"/>
                <a:gd name="T2" fmla="*/ 47 w 87"/>
                <a:gd name="T3" fmla="*/ 60 h 83"/>
                <a:gd name="T4" fmla="*/ 44 w 87"/>
                <a:gd name="T5" fmla="*/ 60 h 83"/>
                <a:gd name="T6" fmla="*/ 41 w 87"/>
                <a:gd name="T7" fmla="*/ 59 h 83"/>
                <a:gd name="T8" fmla="*/ 35 w 87"/>
                <a:gd name="T9" fmla="*/ 57 h 83"/>
                <a:gd name="T10" fmla="*/ 34 w 87"/>
                <a:gd name="T11" fmla="*/ 57 h 83"/>
                <a:gd name="T12" fmla="*/ 33 w 87"/>
                <a:gd name="T13" fmla="*/ 57 h 83"/>
                <a:gd name="T14" fmla="*/ 32 w 87"/>
                <a:gd name="T15" fmla="*/ 56 h 83"/>
                <a:gd name="T16" fmla="*/ 32 w 87"/>
                <a:gd name="T17" fmla="*/ 56 h 83"/>
                <a:gd name="T18" fmla="*/ 33 w 87"/>
                <a:gd name="T19" fmla="*/ 55 h 83"/>
                <a:gd name="T20" fmla="*/ 33 w 87"/>
                <a:gd name="T21" fmla="*/ 55 h 83"/>
                <a:gd name="T22" fmla="*/ 33 w 87"/>
                <a:gd name="T23" fmla="*/ 55 h 83"/>
                <a:gd name="T24" fmla="*/ 33 w 87"/>
                <a:gd name="T25" fmla="*/ 55 h 83"/>
                <a:gd name="T26" fmla="*/ 33 w 87"/>
                <a:gd name="T27" fmla="*/ 55 h 83"/>
                <a:gd name="T28" fmla="*/ 34 w 87"/>
                <a:gd name="T29" fmla="*/ 53 h 83"/>
                <a:gd name="T30" fmla="*/ 35 w 87"/>
                <a:gd name="T31" fmla="*/ 52 h 83"/>
                <a:gd name="T32" fmla="*/ 36 w 87"/>
                <a:gd name="T33" fmla="*/ 51 h 83"/>
                <a:gd name="T34" fmla="*/ 39 w 87"/>
                <a:gd name="T35" fmla="*/ 49 h 83"/>
                <a:gd name="T36" fmla="*/ 51 w 87"/>
                <a:gd name="T37" fmla="*/ 41 h 83"/>
                <a:gd name="T38" fmla="*/ 67 w 87"/>
                <a:gd name="T39" fmla="*/ 34 h 83"/>
                <a:gd name="T40" fmla="*/ 71 w 87"/>
                <a:gd name="T41" fmla="*/ 33 h 83"/>
                <a:gd name="T42" fmla="*/ 72 w 87"/>
                <a:gd name="T43" fmla="*/ 37 h 83"/>
                <a:gd name="T44" fmla="*/ 71 w 87"/>
                <a:gd name="T45" fmla="*/ 46 h 83"/>
                <a:gd name="T46" fmla="*/ 68 w 87"/>
                <a:gd name="T47" fmla="*/ 50 h 83"/>
                <a:gd name="T48" fmla="*/ 66 w 87"/>
                <a:gd name="T49" fmla="*/ 53 h 83"/>
                <a:gd name="T50" fmla="*/ 60 w 87"/>
                <a:gd name="T51" fmla="*/ 57 h 83"/>
                <a:gd name="T52" fmla="*/ 51 w 87"/>
                <a:gd name="T53" fmla="*/ 60 h 83"/>
                <a:gd name="T54" fmla="*/ 49 w 87"/>
                <a:gd name="T55" fmla="*/ 60 h 83"/>
                <a:gd name="T56" fmla="*/ 48 w 87"/>
                <a:gd name="T57" fmla="*/ 60 h 83"/>
                <a:gd name="T58" fmla="*/ 80 w 87"/>
                <a:gd name="T59" fmla="*/ 0 h 83"/>
                <a:gd name="T60" fmla="*/ 79 w 87"/>
                <a:gd name="T61" fmla="*/ 0 h 83"/>
                <a:gd name="T62" fmla="*/ 67 w 87"/>
                <a:gd name="T63" fmla="*/ 1 h 83"/>
                <a:gd name="T64" fmla="*/ 61 w 87"/>
                <a:gd name="T65" fmla="*/ 3 h 83"/>
                <a:gd name="T66" fmla="*/ 52 w 87"/>
                <a:gd name="T67" fmla="*/ 6 h 83"/>
                <a:gd name="T68" fmla="*/ 43 w 87"/>
                <a:gd name="T69" fmla="*/ 10 h 83"/>
                <a:gd name="T70" fmla="*/ 34 w 87"/>
                <a:gd name="T71" fmla="*/ 15 h 83"/>
                <a:gd name="T72" fmla="*/ 24 w 87"/>
                <a:gd name="T73" fmla="*/ 20 h 83"/>
                <a:gd name="T74" fmla="*/ 19 w 87"/>
                <a:gd name="T75" fmla="*/ 24 h 83"/>
                <a:gd name="T76" fmla="*/ 16 w 87"/>
                <a:gd name="T77" fmla="*/ 26 h 83"/>
                <a:gd name="T78" fmla="*/ 14 w 87"/>
                <a:gd name="T79" fmla="*/ 28 h 83"/>
                <a:gd name="T80" fmla="*/ 3 w 87"/>
                <a:gd name="T81" fmla="*/ 44 h 83"/>
                <a:gd name="T82" fmla="*/ 3 w 87"/>
                <a:gd name="T83" fmla="*/ 64 h 83"/>
                <a:gd name="T84" fmla="*/ 4 w 87"/>
                <a:gd name="T85" fmla="*/ 68 h 83"/>
                <a:gd name="T86" fmla="*/ 7 w 87"/>
                <a:gd name="T87" fmla="*/ 72 h 83"/>
                <a:gd name="T88" fmla="*/ 10 w 87"/>
                <a:gd name="T89" fmla="*/ 75 h 83"/>
                <a:gd name="T90" fmla="*/ 14 w 87"/>
                <a:gd name="T91" fmla="*/ 77 h 83"/>
                <a:gd name="T92" fmla="*/ 31 w 87"/>
                <a:gd name="T93" fmla="*/ 83 h 83"/>
                <a:gd name="T94" fmla="*/ 31 w 87"/>
                <a:gd name="T95" fmla="*/ 83 h 83"/>
                <a:gd name="T96" fmla="*/ 46 w 87"/>
                <a:gd name="T97" fmla="*/ 80 h 83"/>
                <a:gd name="T98" fmla="*/ 61 w 87"/>
                <a:gd name="T99" fmla="*/ 77 h 83"/>
                <a:gd name="T100" fmla="*/ 73 w 87"/>
                <a:gd name="T101" fmla="*/ 69 h 83"/>
                <a:gd name="T102" fmla="*/ 82 w 87"/>
                <a:gd name="T103" fmla="*/ 57 h 83"/>
                <a:gd name="T104" fmla="*/ 84 w 87"/>
                <a:gd name="T105" fmla="*/ 50 h 83"/>
                <a:gd name="T106" fmla="*/ 84 w 87"/>
                <a:gd name="T107" fmla="*/ 42 h 83"/>
                <a:gd name="T108" fmla="*/ 80 w 87"/>
                <a:gd name="T109" fmla="*/ 30 h 83"/>
                <a:gd name="T110" fmla="*/ 85 w 87"/>
                <a:gd name="T111" fmla="*/ 27 h 83"/>
                <a:gd name="T112" fmla="*/ 87 w 87"/>
                <a:gd name="T113" fmla="*/ 22 h 83"/>
                <a:gd name="T114" fmla="*/ 87 w 87"/>
                <a:gd name="T115" fmla="*/ 14 h 83"/>
                <a:gd name="T116" fmla="*/ 86 w 87"/>
                <a:gd name="T117" fmla="*/ 7 h 83"/>
                <a:gd name="T118" fmla="*/ 84 w 87"/>
                <a:gd name="T119" fmla="*/ 2 h 83"/>
                <a:gd name="T120" fmla="*/ 80 w 87"/>
                <a:gd name="T1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" h="83">
                  <a:moveTo>
                    <a:pt x="48" y="60"/>
                  </a:moveTo>
                  <a:cubicBezTo>
                    <a:pt x="48" y="60"/>
                    <a:pt x="47" y="60"/>
                    <a:pt x="47" y="60"/>
                  </a:cubicBezTo>
                  <a:cubicBezTo>
                    <a:pt x="46" y="60"/>
                    <a:pt x="45" y="60"/>
                    <a:pt x="44" y="60"/>
                  </a:cubicBezTo>
                  <a:cubicBezTo>
                    <a:pt x="43" y="60"/>
                    <a:pt x="42" y="59"/>
                    <a:pt x="41" y="59"/>
                  </a:cubicBezTo>
                  <a:cubicBezTo>
                    <a:pt x="39" y="58"/>
                    <a:pt x="37" y="58"/>
                    <a:pt x="35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4" y="54"/>
                    <a:pt x="34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6" y="51"/>
                    <a:pt x="36" y="51"/>
                  </a:cubicBezTo>
                  <a:cubicBezTo>
                    <a:pt x="37" y="50"/>
                    <a:pt x="38" y="49"/>
                    <a:pt x="39" y="49"/>
                  </a:cubicBezTo>
                  <a:cubicBezTo>
                    <a:pt x="42" y="46"/>
                    <a:pt x="47" y="43"/>
                    <a:pt x="51" y="41"/>
                  </a:cubicBezTo>
                  <a:cubicBezTo>
                    <a:pt x="56" y="39"/>
                    <a:pt x="62" y="36"/>
                    <a:pt x="67" y="34"/>
                  </a:cubicBezTo>
                  <a:cubicBezTo>
                    <a:pt x="68" y="34"/>
                    <a:pt x="70" y="33"/>
                    <a:pt x="71" y="33"/>
                  </a:cubicBezTo>
                  <a:cubicBezTo>
                    <a:pt x="72" y="34"/>
                    <a:pt x="72" y="36"/>
                    <a:pt x="72" y="37"/>
                  </a:cubicBezTo>
                  <a:cubicBezTo>
                    <a:pt x="73" y="40"/>
                    <a:pt x="72" y="44"/>
                    <a:pt x="71" y="46"/>
                  </a:cubicBezTo>
                  <a:cubicBezTo>
                    <a:pt x="70" y="48"/>
                    <a:pt x="69" y="49"/>
                    <a:pt x="68" y="50"/>
                  </a:cubicBezTo>
                  <a:cubicBezTo>
                    <a:pt x="68" y="51"/>
                    <a:pt x="67" y="52"/>
                    <a:pt x="66" y="53"/>
                  </a:cubicBezTo>
                  <a:cubicBezTo>
                    <a:pt x="65" y="54"/>
                    <a:pt x="63" y="56"/>
                    <a:pt x="60" y="57"/>
                  </a:cubicBezTo>
                  <a:cubicBezTo>
                    <a:pt x="57" y="59"/>
                    <a:pt x="54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49" y="60"/>
                    <a:pt x="48" y="60"/>
                    <a:pt x="48" y="6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79" y="0"/>
                  </a:cubicBezTo>
                  <a:cubicBezTo>
                    <a:pt x="75" y="0"/>
                    <a:pt x="71" y="0"/>
                    <a:pt x="67" y="1"/>
                  </a:cubicBezTo>
                  <a:cubicBezTo>
                    <a:pt x="65" y="1"/>
                    <a:pt x="63" y="2"/>
                    <a:pt x="61" y="3"/>
                  </a:cubicBezTo>
                  <a:cubicBezTo>
                    <a:pt x="58" y="4"/>
                    <a:pt x="55" y="5"/>
                    <a:pt x="52" y="6"/>
                  </a:cubicBezTo>
                  <a:cubicBezTo>
                    <a:pt x="49" y="7"/>
                    <a:pt x="46" y="9"/>
                    <a:pt x="43" y="10"/>
                  </a:cubicBezTo>
                  <a:cubicBezTo>
                    <a:pt x="40" y="12"/>
                    <a:pt x="37" y="13"/>
                    <a:pt x="34" y="15"/>
                  </a:cubicBezTo>
                  <a:cubicBezTo>
                    <a:pt x="31" y="16"/>
                    <a:pt x="28" y="18"/>
                    <a:pt x="24" y="20"/>
                  </a:cubicBezTo>
                  <a:cubicBezTo>
                    <a:pt x="22" y="21"/>
                    <a:pt x="21" y="23"/>
                    <a:pt x="19" y="24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6"/>
                    <a:pt x="15" y="27"/>
                    <a:pt x="14" y="28"/>
                  </a:cubicBezTo>
                  <a:cubicBezTo>
                    <a:pt x="9" y="32"/>
                    <a:pt x="5" y="37"/>
                    <a:pt x="3" y="44"/>
                  </a:cubicBezTo>
                  <a:cubicBezTo>
                    <a:pt x="1" y="50"/>
                    <a:pt x="0" y="57"/>
                    <a:pt x="3" y="64"/>
                  </a:cubicBezTo>
                  <a:cubicBezTo>
                    <a:pt x="3" y="65"/>
                    <a:pt x="4" y="66"/>
                    <a:pt x="4" y="68"/>
                  </a:cubicBezTo>
                  <a:cubicBezTo>
                    <a:pt x="5" y="69"/>
                    <a:pt x="6" y="70"/>
                    <a:pt x="7" y="72"/>
                  </a:cubicBezTo>
                  <a:cubicBezTo>
                    <a:pt x="8" y="73"/>
                    <a:pt x="9" y="74"/>
                    <a:pt x="10" y="75"/>
                  </a:cubicBezTo>
                  <a:cubicBezTo>
                    <a:pt x="11" y="76"/>
                    <a:pt x="12" y="77"/>
                    <a:pt x="14" y="77"/>
                  </a:cubicBezTo>
                  <a:cubicBezTo>
                    <a:pt x="20" y="81"/>
                    <a:pt x="25" y="83"/>
                    <a:pt x="31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7" y="83"/>
                    <a:pt x="42" y="81"/>
                    <a:pt x="46" y="80"/>
                  </a:cubicBezTo>
                  <a:cubicBezTo>
                    <a:pt x="51" y="79"/>
                    <a:pt x="56" y="79"/>
                    <a:pt x="61" y="77"/>
                  </a:cubicBezTo>
                  <a:cubicBezTo>
                    <a:pt x="66" y="76"/>
                    <a:pt x="70" y="72"/>
                    <a:pt x="73" y="69"/>
                  </a:cubicBezTo>
                  <a:cubicBezTo>
                    <a:pt x="77" y="66"/>
                    <a:pt x="80" y="61"/>
                    <a:pt x="82" y="57"/>
                  </a:cubicBezTo>
                  <a:cubicBezTo>
                    <a:pt x="83" y="54"/>
                    <a:pt x="83" y="52"/>
                    <a:pt x="84" y="50"/>
                  </a:cubicBezTo>
                  <a:cubicBezTo>
                    <a:pt x="84" y="47"/>
                    <a:pt x="84" y="45"/>
                    <a:pt x="84" y="42"/>
                  </a:cubicBezTo>
                  <a:cubicBezTo>
                    <a:pt x="83" y="38"/>
                    <a:pt x="82" y="34"/>
                    <a:pt x="80" y="30"/>
                  </a:cubicBezTo>
                  <a:cubicBezTo>
                    <a:pt x="82" y="29"/>
                    <a:pt x="83" y="28"/>
                    <a:pt x="85" y="27"/>
                  </a:cubicBezTo>
                  <a:cubicBezTo>
                    <a:pt x="86" y="26"/>
                    <a:pt x="87" y="25"/>
                    <a:pt x="87" y="22"/>
                  </a:cubicBezTo>
                  <a:cubicBezTo>
                    <a:pt x="87" y="19"/>
                    <a:pt x="87" y="17"/>
                    <a:pt x="87" y="14"/>
                  </a:cubicBezTo>
                  <a:cubicBezTo>
                    <a:pt x="87" y="12"/>
                    <a:pt x="87" y="10"/>
                    <a:pt x="86" y="7"/>
                  </a:cubicBezTo>
                  <a:cubicBezTo>
                    <a:pt x="86" y="4"/>
                    <a:pt x="85" y="2"/>
                    <a:pt x="84" y="2"/>
                  </a:cubicBezTo>
                  <a:cubicBezTo>
                    <a:pt x="83" y="0"/>
                    <a:pt x="81" y="0"/>
                    <a:pt x="8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0" name="Freeform 67"/>
            <p:cNvSpPr>
              <a:spLocks/>
            </p:cNvSpPr>
            <p:nvPr/>
          </p:nvSpPr>
          <p:spPr bwMode="ltGray">
            <a:xfrm>
              <a:off x="5286376" y="5411788"/>
              <a:ext cx="85725" cy="71438"/>
            </a:xfrm>
            <a:custGeom>
              <a:avLst/>
              <a:gdLst>
                <a:gd name="T0" fmla="*/ 56 w 154"/>
                <a:gd name="T1" fmla="*/ 5 h 129"/>
                <a:gd name="T2" fmla="*/ 22 w 154"/>
                <a:gd name="T3" fmla="*/ 24 h 129"/>
                <a:gd name="T4" fmla="*/ 7 w 154"/>
                <a:gd name="T5" fmla="*/ 44 h 129"/>
                <a:gd name="T6" fmla="*/ 1 w 154"/>
                <a:gd name="T7" fmla="*/ 62 h 129"/>
                <a:gd name="T8" fmla="*/ 0 w 154"/>
                <a:gd name="T9" fmla="*/ 65 h 129"/>
                <a:gd name="T10" fmla="*/ 6 w 154"/>
                <a:gd name="T11" fmla="*/ 68 h 129"/>
                <a:gd name="T12" fmla="*/ 16 w 154"/>
                <a:gd name="T13" fmla="*/ 49 h 129"/>
                <a:gd name="T14" fmla="*/ 35 w 154"/>
                <a:gd name="T15" fmla="*/ 32 h 129"/>
                <a:gd name="T16" fmla="*/ 44 w 154"/>
                <a:gd name="T17" fmla="*/ 27 h 129"/>
                <a:gd name="T18" fmla="*/ 48 w 154"/>
                <a:gd name="T19" fmla="*/ 25 h 129"/>
                <a:gd name="T20" fmla="*/ 59 w 154"/>
                <a:gd name="T21" fmla="*/ 21 h 129"/>
                <a:gd name="T22" fmla="*/ 63 w 154"/>
                <a:gd name="T23" fmla="*/ 20 h 129"/>
                <a:gd name="T24" fmla="*/ 65 w 154"/>
                <a:gd name="T25" fmla="*/ 20 h 129"/>
                <a:gd name="T26" fmla="*/ 74 w 154"/>
                <a:gd name="T27" fmla="*/ 19 h 129"/>
                <a:gd name="T28" fmla="*/ 91 w 154"/>
                <a:gd name="T29" fmla="*/ 22 h 129"/>
                <a:gd name="T30" fmla="*/ 105 w 154"/>
                <a:gd name="T31" fmla="*/ 30 h 129"/>
                <a:gd name="T32" fmla="*/ 119 w 154"/>
                <a:gd name="T33" fmla="*/ 42 h 129"/>
                <a:gd name="T34" fmla="*/ 121 w 154"/>
                <a:gd name="T35" fmla="*/ 45 h 129"/>
                <a:gd name="T36" fmla="*/ 122 w 154"/>
                <a:gd name="T37" fmla="*/ 65 h 129"/>
                <a:gd name="T38" fmla="*/ 94 w 154"/>
                <a:gd name="T39" fmla="*/ 94 h 129"/>
                <a:gd name="T40" fmla="*/ 80 w 154"/>
                <a:gd name="T41" fmla="*/ 98 h 129"/>
                <a:gd name="T42" fmla="*/ 75 w 154"/>
                <a:gd name="T43" fmla="*/ 98 h 129"/>
                <a:gd name="T44" fmla="*/ 70 w 154"/>
                <a:gd name="T45" fmla="*/ 98 h 129"/>
                <a:gd name="T46" fmla="*/ 50 w 154"/>
                <a:gd name="T47" fmla="*/ 90 h 129"/>
                <a:gd name="T48" fmla="*/ 34 w 154"/>
                <a:gd name="T49" fmla="*/ 63 h 129"/>
                <a:gd name="T50" fmla="*/ 22 w 154"/>
                <a:gd name="T51" fmla="*/ 59 h 129"/>
                <a:gd name="T52" fmla="*/ 13 w 154"/>
                <a:gd name="T53" fmla="*/ 61 h 129"/>
                <a:gd name="T54" fmla="*/ 8 w 154"/>
                <a:gd name="T55" fmla="*/ 73 h 129"/>
                <a:gd name="T56" fmla="*/ 19 w 154"/>
                <a:gd name="T57" fmla="*/ 102 h 129"/>
                <a:gd name="T58" fmla="*/ 23 w 154"/>
                <a:gd name="T59" fmla="*/ 108 h 129"/>
                <a:gd name="T60" fmla="*/ 32 w 154"/>
                <a:gd name="T61" fmla="*/ 117 h 129"/>
                <a:gd name="T62" fmla="*/ 44 w 154"/>
                <a:gd name="T63" fmla="*/ 124 h 129"/>
                <a:gd name="T64" fmla="*/ 52 w 154"/>
                <a:gd name="T65" fmla="*/ 127 h 129"/>
                <a:gd name="T66" fmla="*/ 63 w 154"/>
                <a:gd name="T67" fmla="*/ 129 h 129"/>
                <a:gd name="T68" fmla="*/ 72 w 154"/>
                <a:gd name="T69" fmla="*/ 129 h 129"/>
                <a:gd name="T70" fmla="*/ 123 w 154"/>
                <a:gd name="T71" fmla="*/ 115 h 129"/>
                <a:gd name="T72" fmla="*/ 153 w 154"/>
                <a:gd name="T73" fmla="*/ 68 h 129"/>
                <a:gd name="T74" fmla="*/ 150 w 154"/>
                <a:gd name="T75" fmla="*/ 42 h 129"/>
                <a:gd name="T76" fmla="*/ 108 w 154"/>
                <a:gd name="T77" fmla="*/ 7 h 129"/>
                <a:gd name="T78" fmla="*/ 78 w 154"/>
                <a:gd name="T7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29">
                  <a:moveTo>
                    <a:pt x="78" y="0"/>
                  </a:moveTo>
                  <a:cubicBezTo>
                    <a:pt x="70" y="0"/>
                    <a:pt x="63" y="2"/>
                    <a:pt x="56" y="5"/>
                  </a:cubicBezTo>
                  <a:cubicBezTo>
                    <a:pt x="48" y="7"/>
                    <a:pt x="40" y="11"/>
                    <a:pt x="32" y="16"/>
                  </a:cubicBezTo>
                  <a:cubicBezTo>
                    <a:pt x="29" y="18"/>
                    <a:pt x="25" y="21"/>
                    <a:pt x="22" y="24"/>
                  </a:cubicBezTo>
                  <a:cubicBezTo>
                    <a:pt x="19" y="27"/>
                    <a:pt x="16" y="30"/>
                    <a:pt x="14" y="33"/>
                  </a:cubicBezTo>
                  <a:cubicBezTo>
                    <a:pt x="11" y="37"/>
                    <a:pt x="9" y="40"/>
                    <a:pt x="7" y="44"/>
                  </a:cubicBezTo>
                  <a:cubicBezTo>
                    <a:pt x="5" y="48"/>
                    <a:pt x="4" y="52"/>
                    <a:pt x="3" y="56"/>
                  </a:cubicBezTo>
                  <a:cubicBezTo>
                    <a:pt x="2" y="58"/>
                    <a:pt x="2" y="60"/>
                    <a:pt x="1" y="62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5"/>
                  </a:cubicBezTo>
                  <a:cubicBezTo>
                    <a:pt x="1" y="65"/>
                    <a:pt x="1" y="66"/>
                    <a:pt x="2" y="66"/>
                  </a:cubicBezTo>
                  <a:cubicBezTo>
                    <a:pt x="4" y="67"/>
                    <a:pt x="5" y="68"/>
                    <a:pt x="6" y="68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10" y="61"/>
                    <a:pt x="13" y="54"/>
                    <a:pt x="16" y="49"/>
                  </a:cubicBezTo>
                  <a:cubicBezTo>
                    <a:pt x="20" y="43"/>
                    <a:pt x="25" y="38"/>
                    <a:pt x="30" y="34"/>
                  </a:cubicBezTo>
                  <a:cubicBezTo>
                    <a:pt x="32" y="33"/>
                    <a:pt x="33" y="33"/>
                    <a:pt x="35" y="32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1" y="24"/>
                    <a:pt x="55" y="22"/>
                    <a:pt x="58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9" y="19"/>
                    <a:pt x="71" y="19"/>
                    <a:pt x="74" y="19"/>
                  </a:cubicBezTo>
                  <a:cubicBezTo>
                    <a:pt x="78" y="19"/>
                    <a:pt x="82" y="20"/>
                    <a:pt x="86" y="21"/>
                  </a:cubicBezTo>
                  <a:cubicBezTo>
                    <a:pt x="88" y="21"/>
                    <a:pt x="90" y="21"/>
                    <a:pt x="91" y="22"/>
                  </a:cubicBezTo>
                  <a:cubicBezTo>
                    <a:pt x="93" y="22"/>
                    <a:pt x="94" y="23"/>
                    <a:pt x="95" y="24"/>
                  </a:cubicBezTo>
                  <a:cubicBezTo>
                    <a:pt x="98" y="25"/>
                    <a:pt x="102" y="27"/>
                    <a:pt x="105" y="30"/>
                  </a:cubicBezTo>
                  <a:cubicBezTo>
                    <a:pt x="110" y="33"/>
                    <a:pt x="114" y="36"/>
                    <a:pt x="117" y="40"/>
                  </a:cubicBezTo>
                  <a:cubicBezTo>
                    <a:pt x="118" y="41"/>
                    <a:pt x="118" y="42"/>
                    <a:pt x="119" y="42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4"/>
                    <a:pt x="120" y="45"/>
                    <a:pt x="121" y="45"/>
                  </a:cubicBezTo>
                  <a:cubicBezTo>
                    <a:pt x="122" y="47"/>
                    <a:pt x="122" y="50"/>
                    <a:pt x="123" y="52"/>
                  </a:cubicBezTo>
                  <a:cubicBezTo>
                    <a:pt x="124" y="57"/>
                    <a:pt x="123" y="61"/>
                    <a:pt x="122" y="65"/>
                  </a:cubicBezTo>
                  <a:cubicBezTo>
                    <a:pt x="121" y="70"/>
                    <a:pt x="119" y="74"/>
                    <a:pt x="115" y="78"/>
                  </a:cubicBezTo>
                  <a:cubicBezTo>
                    <a:pt x="110" y="84"/>
                    <a:pt x="103" y="90"/>
                    <a:pt x="94" y="94"/>
                  </a:cubicBezTo>
                  <a:cubicBezTo>
                    <a:pt x="91" y="95"/>
                    <a:pt x="87" y="96"/>
                    <a:pt x="83" y="97"/>
                  </a:cubicBezTo>
                  <a:cubicBezTo>
                    <a:pt x="82" y="97"/>
                    <a:pt x="81" y="97"/>
                    <a:pt x="80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65" y="98"/>
                    <a:pt x="62" y="97"/>
                    <a:pt x="59" y="96"/>
                  </a:cubicBezTo>
                  <a:cubicBezTo>
                    <a:pt x="55" y="95"/>
                    <a:pt x="53" y="93"/>
                    <a:pt x="50" y="90"/>
                  </a:cubicBezTo>
                  <a:cubicBezTo>
                    <a:pt x="47" y="87"/>
                    <a:pt x="44" y="83"/>
                    <a:pt x="42" y="79"/>
                  </a:cubicBezTo>
                  <a:cubicBezTo>
                    <a:pt x="40" y="74"/>
                    <a:pt x="38" y="68"/>
                    <a:pt x="34" y="63"/>
                  </a:cubicBezTo>
                  <a:cubicBezTo>
                    <a:pt x="33" y="62"/>
                    <a:pt x="32" y="60"/>
                    <a:pt x="28" y="60"/>
                  </a:cubicBezTo>
                  <a:cubicBezTo>
                    <a:pt x="26" y="60"/>
                    <a:pt x="24" y="59"/>
                    <a:pt x="22" y="59"/>
                  </a:cubicBezTo>
                  <a:cubicBezTo>
                    <a:pt x="21" y="59"/>
                    <a:pt x="21" y="59"/>
                    <a:pt x="20" y="59"/>
                  </a:cubicBezTo>
                  <a:cubicBezTo>
                    <a:pt x="18" y="60"/>
                    <a:pt x="16" y="60"/>
                    <a:pt x="13" y="61"/>
                  </a:cubicBezTo>
                  <a:cubicBezTo>
                    <a:pt x="10" y="62"/>
                    <a:pt x="9" y="64"/>
                    <a:pt x="8" y="65"/>
                  </a:cubicBezTo>
                  <a:cubicBezTo>
                    <a:pt x="7" y="68"/>
                    <a:pt x="7" y="71"/>
                    <a:pt x="8" y="73"/>
                  </a:cubicBezTo>
                  <a:cubicBezTo>
                    <a:pt x="10" y="81"/>
                    <a:pt x="12" y="88"/>
                    <a:pt x="16" y="97"/>
                  </a:cubicBezTo>
                  <a:cubicBezTo>
                    <a:pt x="17" y="99"/>
                    <a:pt x="18" y="100"/>
                    <a:pt x="19" y="102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6"/>
                    <a:pt x="23" y="107"/>
                    <a:pt x="23" y="108"/>
                  </a:cubicBezTo>
                  <a:cubicBezTo>
                    <a:pt x="25" y="110"/>
                    <a:pt x="26" y="111"/>
                    <a:pt x="27" y="113"/>
                  </a:cubicBezTo>
                  <a:cubicBezTo>
                    <a:pt x="29" y="114"/>
                    <a:pt x="30" y="115"/>
                    <a:pt x="32" y="117"/>
                  </a:cubicBezTo>
                  <a:cubicBezTo>
                    <a:pt x="35" y="119"/>
                    <a:pt x="38" y="121"/>
                    <a:pt x="42" y="123"/>
                  </a:cubicBezTo>
                  <a:cubicBezTo>
                    <a:pt x="43" y="123"/>
                    <a:pt x="44" y="124"/>
                    <a:pt x="44" y="124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9" y="126"/>
                    <a:pt x="51" y="127"/>
                    <a:pt x="52" y="127"/>
                  </a:cubicBezTo>
                  <a:cubicBezTo>
                    <a:pt x="54" y="127"/>
                    <a:pt x="56" y="128"/>
                    <a:pt x="58" y="12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4" y="129"/>
                    <a:pt x="66" y="129"/>
                    <a:pt x="68" y="129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5" y="129"/>
                    <a:pt x="78" y="129"/>
                    <a:pt x="82" y="129"/>
                  </a:cubicBezTo>
                  <a:cubicBezTo>
                    <a:pt x="97" y="128"/>
                    <a:pt x="111" y="123"/>
                    <a:pt x="123" y="115"/>
                  </a:cubicBezTo>
                  <a:cubicBezTo>
                    <a:pt x="131" y="109"/>
                    <a:pt x="137" y="103"/>
                    <a:pt x="143" y="95"/>
                  </a:cubicBezTo>
                  <a:cubicBezTo>
                    <a:pt x="148" y="87"/>
                    <a:pt x="152" y="78"/>
                    <a:pt x="153" y="68"/>
                  </a:cubicBezTo>
                  <a:cubicBezTo>
                    <a:pt x="154" y="64"/>
                    <a:pt x="154" y="59"/>
                    <a:pt x="153" y="55"/>
                  </a:cubicBezTo>
                  <a:cubicBezTo>
                    <a:pt x="153" y="50"/>
                    <a:pt x="151" y="46"/>
                    <a:pt x="150" y="42"/>
                  </a:cubicBezTo>
                  <a:cubicBezTo>
                    <a:pt x="145" y="33"/>
                    <a:pt x="140" y="25"/>
                    <a:pt x="132" y="19"/>
                  </a:cubicBezTo>
                  <a:cubicBezTo>
                    <a:pt x="125" y="13"/>
                    <a:pt x="116" y="10"/>
                    <a:pt x="108" y="7"/>
                  </a:cubicBezTo>
                  <a:cubicBezTo>
                    <a:pt x="99" y="4"/>
                    <a:pt x="91" y="1"/>
                    <a:pt x="82" y="0"/>
                  </a:cubicBezTo>
                  <a:cubicBezTo>
                    <a:pt x="81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30334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 Option 3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8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A7753D6-8C44-4AB3-B30C-0CE1C025F3DA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Freeform 30"/>
          <p:cNvSpPr>
            <a:spLocks/>
          </p:cNvSpPr>
          <p:nvPr/>
        </p:nvSpPr>
        <p:spPr bwMode="ltGray">
          <a:xfrm>
            <a:off x="6528123" y="1364578"/>
            <a:ext cx="4431659" cy="4333901"/>
          </a:xfrm>
          <a:custGeom>
            <a:avLst/>
            <a:gdLst>
              <a:gd name="T0" fmla="*/ 477 w 767"/>
              <a:gd name="T1" fmla="*/ 4 h 748"/>
              <a:gd name="T2" fmla="*/ 476 w 767"/>
              <a:gd name="T3" fmla="*/ 4 h 748"/>
              <a:gd name="T4" fmla="*/ 472 w 767"/>
              <a:gd name="T5" fmla="*/ 15 h 748"/>
              <a:gd name="T6" fmla="*/ 470 w 767"/>
              <a:gd name="T7" fmla="*/ 24 h 748"/>
              <a:gd name="T8" fmla="*/ 445 w 767"/>
              <a:gd name="T9" fmla="*/ 105 h 748"/>
              <a:gd name="T10" fmla="*/ 414 w 767"/>
              <a:gd name="T11" fmla="*/ 200 h 748"/>
              <a:gd name="T12" fmla="*/ 369 w 767"/>
              <a:gd name="T13" fmla="*/ 319 h 748"/>
              <a:gd name="T14" fmla="*/ 351 w 767"/>
              <a:gd name="T15" fmla="*/ 235 h 748"/>
              <a:gd name="T16" fmla="*/ 313 w 767"/>
              <a:gd name="T17" fmla="*/ 65 h 748"/>
              <a:gd name="T18" fmla="*/ 307 w 767"/>
              <a:gd name="T19" fmla="*/ 50 h 748"/>
              <a:gd name="T20" fmla="*/ 317 w 767"/>
              <a:gd name="T21" fmla="*/ 130 h 748"/>
              <a:gd name="T22" fmla="*/ 334 w 767"/>
              <a:gd name="T23" fmla="*/ 250 h 748"/>
              <a:gd name="T24" fmla="*/ 345 w 767"/>
              <a:gd name="T25" fmla="*/ 341 h 748"/>
              <a:gd name="T26" fmla="*/ 289 w 767"/>
              <a:gd name="T27" fmla="*/ 301 h 748"/>
              <a:gd name="T28" fmla="*/ 191 w 767"/>
              <a:gd name="T29" fmla="*/ 238 h 748"/>
              <a:gd name="T30" fmla="*/ 119 w 767"/>
              <a:gd name="T31" fmla="*/ 200 h 748"/>
              <a:gd name="T32" fmla="*/ 111 w 767"/>
              <a:gd name="T33" fmla="*/ 199 h 748"/>
              <a:gd name="T34" fmla="*/ 200 w 767"/>
              <a:gd name="T35" fmla="*/ 261 h 748"/>
              <a:gd name="T36" fmla="*/ 306 w 767"/>
              <a:gd name="T37" fmla="*/ 337 h 748"/>
              <a:gd name="T38" fmla="*/ 322 w 767"/>
              <a:gd name="T39" fmla="*/ 389 h 748"/>
              <a:gd name="T40" fmla="*/ 119 w 767"/>
              <a:gd name="T41" fmla="*/ 475 h 748"/>
              <a:gd name="T42" fmla="*/ 4 w 767"/>
              <a:gd name="T43" fmla="*/ 529 h 748"/>
              <a:gd name="T44" fmla="*/ 5 w 767"/>
              <a:gd name="T45" fmla="*/ 536 h 748"/>
              <a:gd name="T46" fmla="*/ 193 w 767"/>
              <a:gd name="T47" fmla="*/ 463 h 748"/>
              <a:gd name="T48" fmla="*/ 333 w 767"/>
              <a:gd name="T49" fmla="*/ 411 h 748"/>
              <a:gd name="T50" fmla="*/ 276 w 767"/>
              <a:gd name="T51" fmla="*/ 559 h 748"/>
              <a:gd name="T52" fmla="*/ 237 w 767"/>
              <a:gd name="T53" fmla="*/ 657 h 748"/>
              <a:gd name="T54" fmla="*/ 213 w 767"/>
              <a:gd name="T55" fmla="*/ 743 h 748"/>
              <a:gd name="T56" fmla="*/ 236 w 767"/>
              <a:gd name="T57" fmla="*/ 732 h 748"/>
              <a:gd name="T58" fmla="*/ 277 w 767"/>
              <a:gd name="T59" fmla="*/ 639 h 748"/>
              <a:gd name="T60" fmla="*/ 339 w 767"/>
              <a:gd name="T61" fmla="*/ 482 h 748"/>
              <a:gd name="T62" fmla="*/ 372 w 767"/>
              <a:gd name="T63" fmla="*/ 512 h 748"/>
              <a:gd name="T64" fmla="*/ 404 w 767"/>
              <a:gd name="T65" fmla="*/ 682 h 748"/>
              <a:gd name="T66" fmla="*/ 425 w 767"/>
              <a:gd name="T67" fmla="*/ 693 h 748"/>
              <a:gd name="T68" fmla="*/ 423 w 767"/>
              <a:gd name="T69" fmla="*/ 620 h 748"/>
              <a:gd name="T70" fmla="*/ 398 w 767"/>
              <a:gd name="T71" fmla="*/ 478 h 748"/>
              <a:gd name="T72" fmla="*/ 458 w 767"/>
              <a:gd name="T73" fmla="*/ 459 h 748"/>
              <a:gd name="T74" fmla="*/ 605 w 767"/>
              <a:gd name="T75" fmla="*/ 577 h 748"/>
              <a:gd name="T76" fmla="*/ 665 w 767"/>
              <a:gd name="T77" fmla="*/ 621 h 748"/>
              <a:gd name="T78" fmla="*/ 670 w 767"/>
              <a:gd name="T79" fmla="*/ 595 h 748"/>
              <a:gd name="T80" fmla="*/ 581 w 767"/>
              <a:gd name="T81" fmla="*/ 518 h 748"/>
              <a:gd name="T82" fmla="*/ 437 w 767"/>
              <a:gd name="T83" fmla="*/ 403 h 748"/>
              <a:gd name="T84" fmla="*/ 556 w 767"/>
              <a:gd name="T85" fmla="*/ 322 h 748"/>
              <a:gd name="T86" fmla="*/ 756 w 767"/>
              <a:gd name="T87" fmla="*/ 231 h 748"/>
              <a:gd name="T88" fmla="*/ 758 w 767"/>
              <a:gd name="T89" fmla="*/ 204 h 748"/>
              <a:gd name="T90" fmla="*/ 677 w 767"/>
              <a:gd name="T91" fmla="*/ 234 h 748"/>
              <a:gd name="T92" fmla="*/ 509 w 767"/>
              <a:gd name="T93" fmla="*/ 308 h 748"/>
              <a:gd name="T94" fmla="*/ 388 w 767"/>
              <a:gd name="T95" fmla="*/ 343 h 748"/>
              <a:gd name="T96" fmla="*/ 428 w 767"/>
              <a:gd name="T97" fmla="*/ 215 h 748"/>
              <a:gd name="T98" fmla="*/ 477 w 767"/>
              <a:gd name="T99" fmla="*/ 35 h 748"/>
              <a:gd name="T100" fmla="*/ 483 w 767"/>
              <a:gd name="T101" fmla="*/ 9 h 748"/>
              <a:gd name="T102" fmla="*/ 481 w 767"/>
              <a:gd name="T103" fmla="*/ 0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67" h="748">
                <a:moveTo>
                  <a:pt x="481" y="0"/>
                </a:moveTo>
                <a:cubicBezTo>
                  <a:pt x="480" y="0"/>
                  <a:pt x="480" y="0"/>
                  <a:pt x="480" y="1"/>
                </a:cubicBezTo>
                <a:cubicBezTo>
                  <a:pt x="479" y="1"/>
                  <a:pt x="478" y="2"/>
                  <a:pt x="477" y="2"/>
                </a:cubicBezTo>
                <a:cubicBezTo>
                  <a:pt x="477" y="3"/>
                  <a:pt x="477" y="3"/>
                  <a:pt x="477" y="4"/>
                </a:cubicBezTo>
                <a:cubicBezTo>
                  <a:pt x="477" y="4"/>
                  <a:pt x="477" y="4"/>
                  <a:pt x="477" y="4"/>
                </a:cubicBezTo>
                <a:cubicBezTo>
                  <a:pt x="477" y="4"/>
                  <a:pt x="477" y="4"/>
                  <a:pt x="477" y="4"/>
                </a:cubicBezTo>
                <a:cubicBezTo>
                  <a:pt x="477" y="4"/>
                  <a:pt x="477" y="4"/>
                  <a:pt x="476" y="4"/>
                </a:cubicBezTo>
                <a:cubicBezTo>
                  <a:pt x="476" y="4"/>
                  <a:pt x="476" y="4"/>
                  <a:pt x="476" y="4"/>
                </a:cubicBezTo>
                <a:cubicBezTo>
                  <a:pt x="475" y="5"/>
                  <a:pt x="475" y="5"/>
                  <a:pt x="475" y="5"/>
                </a:cubicBezTo>
                <a:cubicBezTo>
                  <a:pt x="475" y="5"/>
                  <a:pt x="475" y="6"/>
                  <a:pt x="475" y="6"/>
                </a:cubicBezTo>
                <a:cubicBezTo>
                  <a:pt x="475" y="7"/>
                  <a:pt x="474" y="9"/>
                  <a:pt x="473" y="11"/>
                </a:cubicBezTo>
                <a:cubicBezTo>
                  <a:pt x="473" y="12"/>
                  <a:pt x="472" y="14"/>
                  <a:pt x="472" y="15"/>
                </a:cubicBezTo>
                <a:cubicBezTo>
                  <a:pt x="472" y="16"/>
                  <a:pt x="472" y="16"/>
                  <a:pt x="472" y="16"/>
                </a:cubicBezTo>
                <a:cubicBezTo>
                  <a:pt x="471" y="17"/>
                  <a:pt x="471" y="17"/>
                  <a:pt x="471" y="17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0" y="24"/>
                  <a:pt x="470" y="24"/>
                  <a:pt x="470" y="24"/>
                </a:cubicBezTo>
                <a:cubicBezTo>
                  <a:pt x="467" y="36"/>
                  <a:pt x="467" y="36"/>
                  <a:pt x="467" y="36"/>
                </a:cubicBezTo>
                <a:cubicBezTo>
                  <a:pt x="464" y="44"/>
                  <a:pt x="462" y="51"/>
                  <a:pt x="460" y="59"/>
                </a:cubicBezTo>
                <a:cubicBezTo>
                  <a:pt x="458" y="67"/>
                  <a:pt x="455" y="74"/>
                  <a:pt x="453" y="82"/>
                </a:cubicBezTo>
                <a:cubicBezTo>
                  <a:pt x="450" y="90"/>
                  <a:pt x="447" y="97"/>
                  <a:pt x="445" y="105"/>
                </a:cubicBezTo>
                <a:cubicBezTo>
                  <a:pt x="442" y="113"/>
                  <a:pt x="440" y="121"/>
                  <a:pt x="437" y="129"/>
                </a:cubicBezTo>
                <a:cubicBezTo>
                  <a:pt x="430" y="153"/>
                  <a:pt x="430" y="153"/>
                  <a:pt x="430" y="153"/>
                </a:cubicBezTo>
                <a:cubicBezTo>
                  <a:pt x="427" y="160"/>
                  <a:pt x="424" y="168"/>
                  <a:pt x="422" y="176"/>
                </a:cubicBezTo>
                <a:cubicBezTo>
                  <a:pt x="414" y="200"/>
                  <a:pt x="414" y="200"/>
                  <a:pt x="414" y="200"/>
                </a:cubicBezTo>
                <a:cubicBezTo>
                  <a:pt x="411" y="208"/>
                  <a:pt x="408" y="215"/>
                  <a:pt x="405" y="223"/>
                </a:cubicBezTo>
                <a:cubicBezTo>
                  <a:pt x="402" y="231"/>
                  <a:pt x="399" y="239"/>
                  <a:pt x="396" y="247"/>
                </a:cubicBezTo>
                <a:cubicBezTo>
                  <a:pt x="393" y="254"/>
                  <a:pt x="389" y="266"/>
                  <a:pt x="385" y="276"/>
                </a:cubicBezTo>
                <a:cubicBezTo>
                  <a:pt x="379" y="291"/>
                  <a:pt x="374" y="305"/>
                  <a:pt x="369" y="319"/>
                </a:cubicBezTo>
                <a:cubicBezTo>
                  <a:pt x="368" y="320"/>
                  <a:pt x="368" y="321"/>
                  <a:pt x="368" y="322"/>
                </a:cubicBezTo>
                <a:cubicBezTo>
                  <a:pt x="368" y="321"/>
                  <a:pt x="367" y="321"/>
                  <a:pt x="367" y="320"/>
                </a:cubicBezTo>
                <a:cubicBezTo>
                  <a:pt x="364" y="306"/>
                  <a:pt x="360" y="292"/>
                  <a:pt x="357" y="278"/>
                </a:cubicBezTo>
                <a:cubicBezTo>
                  <a:pt x="354" y="263"/>
                  <a:pt x="353" y="249"/>
                  <a:pt x="351" y="235"/>
                </a:cubicBezTo>
                <a:cubicBezTo>
                  <a:pt x="349" y="221"/>
                  <a:pt x="345" y="207"/>
                  <a:pt x="342" y="193"/>
                </a:cubicBezTo>
                <a:cubicBezTo>
                  <a:pt x="334" y="150"/>
                  <a:pt x="334" y="150"/>
                  <a:pt x="334" y="150"/>
                </a:cubicBezTo>
                <a:cubicBezTo>
                  <a:pt x="331" y="136"/>
                  <a:pt x="328" y="121"/>
                  <a:pt x="325" y="107"/>
                </a:cubicBezTo>
                <a:cubicBezTo>
                  <a:pt x="321" y="93"/>
                  <a:pt x="318" y="79"/>
                  <a:pt x="313" y="65"/>
                </a:cubicBezTo>
                <a:cubicBezTo>
                  <a:pt x="312" y="62"/>
                  <a:pt x="311" y="59"/>
                  <a:pt x="310" y="55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09" y="52"/>
                  <a:pt x="309" y="51"/>
                  <a:pt x="309" y="50"/>
                </a:cubicBezTo>
                <a:cubicBezTo>
                  <a:pt x="308" y="50"/>
                  <a:pt x="308" y="50"/>
                  <a:pt x="307" y="50"/>
                </a:cubicBezTo>
                <a:cubicBezTo>
                  <a:pt x="306" y="50"/>
                  <a:pt x="306" y="50"/>
                  <a:pt x="306" y="50"/>
                </a:cubicBezTo>
                <a:cubicBezTo>
                  <a:pt x="304" y="50"/>
                  <a:pt x="302" y="51"/>
                  <a:pt x="302" y="53"/>
                </a:cubicBezTo>
                <a:cubicBezTo>
                  <a:pt x="305" y="66"/>
                  <a:pt x="308" y="78"/>
                  <a:pt x="310" y="91"/>
                </a:cubicBezTo>
                <a:cubicBezTo>
                  <a:pt x="313" y="104"/>
                  <a:pt x="315" y="117"/>
                  <a:pt x="317" y="130"/>
                </a:cubicBezTo>
                <a:cubicBezTo>
                  <a:pt x="317" y="137"/>
                  <a:pt x="318" y="143"/>
                  <a:pt x="319" y="150"/>
                </a:cubicBezTo>
                <a:cubicBezTo>
                  <a:pt x="322" y="170"/>
                  <a:pt x="322" y="170"/>
                  <a:pt x="322" y="170"/>
                </a:cubicBezTo>
                <a:cubicBezTo>
                  <a:pt x="328" y="209"/>
                  <a:pt x="328" y="209"/>
                  <a:pt x="328" y="209"/>
                </a:cubicBezTo>
                <a:cubicBezTo>
                  <a:pt x="330" y="223"/>
                  <a:pt x="332" y="236"/>
                  <a:pt x="334" y="250"/>
                </a:cubicBezTo>
                <a:cubicBezTo>
                  <a:pt x="335" y="256"/>
                  <a:pt x="335" y="263"/>
                  <a:pt x="336" y="270"/>
                </a:cubicBezTo>
                <a:cubicBezTo>
                  <a:pt x="337" y="277"/>
                  <a:pt x="338" y="286"/>
                  <a:pt x="339" y="295"/>
                </a:cubicBezTo>
                <a:cubicBezTo>
                  <a:pt x="340" y="309"/>
                  <a:pt x="342" y="321"/>
                  <a:pt x="344" y="333"/>
                </a:cubicBezTo>
                <a:cubicBezTo>
                  <a:pt x="345" y="335"/>
                  <a:pt x="345" y="338"/>
                  <a:pt x="345" y="341"/>
                </a:cubicBezTo>
                <a:cubicBezTo>
                  <a:pt x="339" y="337"/>
                  <a:pt x="333" y="333"/>
                  <a:pt x="326" y="329"/>
                </a:cubicBezTo>
                <a:cubicBezTo>
                  <a:pt x="320" y="324"/>
                  <a:pt x="314" y="320"/>
                  <a:pt x="308" y="315"/>
                </a:cubicBezTo>
                <a:cubicBezTo>
                  <a:pt x="298" y="308"/>
                  <a:pt x="298" y="308"/>
                  <a:pt x="298" y="308"/>
                </a:cubicBezTo>
                <a:cubicBezTo>
                  <a:pt x="289" y="301"/>
                  <a:pt x="289" y="301"/>
                  <a:pt x="289" y="301"/>
                </a:cubicBezTo>
                <a:cubicBezTo>
                  <a:pt x="277" y="292"/>
                  <a:pt x="263" y="284"/>
                  <a:pt x="250" y="276"/>
                </a:cubicBezTo>
                <a:cubicBezTo>
                  <a:pt x="243" y="271"/>
                  <a:pt x="237" y="267"/>
                  <a:pt x="230" y="263"/>
                </a:cubicBezTo>
                <a:cubicBezTo>
                  <a:pt x="224" y="259"/>
                  <a:pt x="217" y="254"/>
                  <a:pt x="210" y="250"/>
                </a:cubicBezTo>
                <a:cubicBezTo>
                  <a:pt x="204" y="246"/>
                  <a:pt x="197" y="242"/>
                  <a:pt x="191" y="238"/>
                </a:cubicBezTo>
                <a:cubicBezTo>
                  <a:pt x="184" y="234"/>
                  <a:pt x="177" y="230"/>
                  <a:pt x="170" y="226"/>
                </a:cubicBezTo>
                <a:cubicBezTo>
                  <a:pt x="163" y="222"/>
                  <a:pt x="157" y="219"/>
                  <a:pt x="150" y="215"/>
                </a:cubicBezTo>
                <a:cubicBezTo>
                  <a:pt x="143" y="211"/>
                  <a:pt x="136" y="208"/>
                  <a:pt x="129" y="205"/>
                </a:cubicBezTo>
                <a:cubicBezTo>
                  <a:pt x="125" y="203"/>
                  <a:pt x="122" y="201"/>
                  <a:pt x="119" y="200"/>
                </a:cubicBezTo>
                <a:cubicBezTo>
                  <a:pt x="116" y="199"/>
                  <a:pt x="116" y="199"/>
                  <a:pt x="116" y="199"/>
                </a:cubicBezTo>
                <a:cubicBezTo>
                  <a:pt x="115" y="198"/>
                  <a:pt x="114" y="197"/>
                  <a:pt x="113" y="197"/>
                </a:cubicBezTo>
                <a:cubicBezTo>
                  <a:pt x="113" y="197"/>
                  <a:pt x="113" y="197"/>
                  <a:pt x="113" y="197"/>
                </a:cubicBezTo>
                <a:cubicBezTo>
                  <a:pt x="113" y="197"/>
                  <a:pt x="112" y="198"/>
                  <a:pt x="111" y="199"/>
                </a:cubicBezTo>
                <a:cubicBezTo>
                  <a:pt x="110" y="201"/>
                  <a:pt x="110" y="203"/>
                  <a:pt x="111" y="204"/>
                </a:cubicBezTo>
                <a:cubicBezTo>
                  <a:pt x="147" y="225"/>
                  <a:pt x="147" y="225"/>
                  <a:pt x="147" y="225"/>
                </a:cubicBezTo>
                <a:cubicBezTo>
                  <a:pt x="159" y="232"/>
                  <a:pt x="171" y="240"/>
                  <a:pt x="183" y="248"/>
                </a:cubicBezTo>
                <a:cubicBezTo>
                  <a:pt x="188" y="253"/>
                  <a:pt x="194" y="257"/>
                  <a:pt x="200" y="261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53" y="298"/>
                  <a:pt x="253" y="298"/>
                  <a:pt x="253" y="298"/>
                </a:cubicBezTo>
                <a:cubicBezTo>
                  <a:pt x="265" y="307"/>
                  <a:pt x="277" y="315"/>
                  <a:pt x="288" y="324"/>
                </a:cubicBezTo>
                <a:cubicBezTo>
                  <a:pt x="294" y="328"/>
                  <a:pt x="300" y="333"/>
                  <a:pt x="306" y="337"/>
                </a:cubicBezTo>
                <a:cubicBezTo>
                  <a:pt x="311" y="342"/>
                  <a:pt x="319" y="349"/>
                  <a:pt x="327" y="355"/>
                </a:cubicBezTo>
                <a:cubicBezTo>
                  <a:pt x="335" y="361"/>
                  <a:pt x="342" y="366"/>
                  <a:pt x="349" y="372"/>
                </a:cubicBezTo>
                <a:cubicBezTo>
                  <a:pt x="348" y="374"/>
                  <a:pt x="347" y="376"/>
                  <a:pt x="346" y="378"/>
                </a:cubicBezTo>
                <a:cubicBezTo>
                  <a:pt x="338" y="382"/>
                  <a:pt x="330" y="385"/>
                  <a:pt x="322" y="389"/>
                </a:cubicBezTo>
                <a:cubicBezTo>
                  <a:pt x="305" y="397"/>
                  <a:pt x="289" y="405"/>
                  <a:pt x="272" y="413"/>
                </a:cubicBezTo>
                <a:cubicBezTo>
                  <a:pt x="255" y="420"/>
                  <a:pt x="238" y="426"/>
                  <a:pt x="221" y="432"/>
                </a:cubicBezTo>
                <a:cubicBezTo>
                  <a:pt x="204" y="439"/>
                  <a:pt x="187" y="447"/>
                  <a:pt x="170" y="454"/>
                </a:cubicBezTo>
                <a:cubicBezTo>
                  <a:pt x="153" y="461"/>
                  <a:pt x="136" y="468"/>
                  <a:pt x="119" y="475"/>
                </a:cubicBezTo>
                <a:cubicBezTo>
                  <a:pt x="102" y="482"/>
                  <a:pt x="85" y="490"/>
                  <a:pt x="69" y="497"/>
                </a:cubicBezTo>
                <a:cubicBezTo>
                  <a:pt x="52" y="505"/>
                  <a:pt x="35" y="512"/>
                  <a:pt x="19" y="521"/>
                </a:cubicBezTo>
                <a:cubicBezTo>
                  <a:pt x="15" y="523"/>
                  <a:pt x="11" y="525"/>
                  <a:pt x="7" y="527"/>
                </a:cubicBezTo>
                <a:cubicBezTo>
                  <a:pt x="6" y="528"/>
                  <a:pt x="5" y="528"/>
                  <a:pt x="4" y="529"/>
                </a:cubicBezTo>
                <a:cubicBezTo>
                  <a:pt x="3" y="529"/>
                  <a:pt x="1" y="530"/>
                  <a:pt x="1" y="530"/>
                </a:cubicBezTo>
                <a:cubicBezTo>
                  <a:pt x="0" y="531"/>
                  <a:pt x="0" y="532"/>
                  <a:pt x="1" y="533"/>
                </a:cubicBezTo>
                <a:cubicBezTo>
                  <a:pt x="1" y="535"/>
                  <a:pt x="3" y="536"/>
                  <a:pt x="4" y="536"/>
                </a:cubicBezTo>
                <a:cubicBezTo>
                  <a:pt x="4" y="536"/>
                  <a:pt x="5" y="536"/>
                  <a:pt x="5" y="536"/>
                </a:cubicBezTo>
                <a:cubicBezTo>
                  <a:pt x="36" y="523"/>
                  <a:pt x="66" y="509"/>
                  <a:pt x="97" y="499"/>
                </a:cubicBezTo>
                <a:cubicBezTo>
                  <a:pt x="106" y="496"/>
                  <a:pt x="114" y="493"/>
                  <a:pt x="122" y="490"/>
                </a:cubicBezTo>
                <a:cubicBezTo>
                  <a:pt x="130" y="487"/>
                  <a:pt x="138" y="484"/>
                  <a:pt x="146" y="481"/>
                </a:cubicBezTo>
                <a:cubicBezTo>
                  <a:pt x="161" y="475"/>
                  <a:pt x="177" y="469"/>
                  <a:pt x="193" y="463"/>
                </a:cubicBezTo>
                <a:cubicBezTo>
                  <a:pt x="209" y="457"/>
                  <a:pt x="226" y="451"/>
                  <a:pt x="242" y="445"/>
                </a:cubicBezTo>
                <a:cubicBezTo>
                  <a:pt x="250" y="442"/>
                  <a:pt x="258" y="439"/>
                  <a:pt x="266" y="436"/>
                </a:cubicBezTo>
                <a:cubicBezTo>
                  <a:pt x="274" y="433"/>
                  <a:pt x="286" y="429"/>
                  <a:pt x="297" y="425"/>
                </a:cubicBezTo>
                <a:cubicBezTo>
                  <a:pt x="310" y="421"/>
                  <a:pt x="322" y="416"/>
                  <a:pt x="333" y="411"/>
                </a:cubicBezTo>
                <a:cubicBezTo>
                  <a:pt x="327" y="426"/>
                  <a:pt x="322" y="441"/>
                  <a:pt x="316" y="455"/>
                </a:cubicBezTo>
                <a:cubicBezTo>
                  <a:pt x="311" y="467"/>
                  <a:pt x="307" y="479"/>
                  <a:pt x="302" y="491"/>
                </a:cubicBezTo>
                <a:cubicBezTo>
                  <a:pt x="297" y="503"/>
                  <a:pt x="293" y="515"/>
                  <a:pt x="288" y="527"/>
                </a:cubicBezTo>
                <a:cubicBezTo>
                  <a:pt x="276" y="559"/>
                  <a:pt x="276" y="559"/>
                  <a:pt x="276" y="559"/>
                </a:cubicBezTo>
                <a:cubicBezTo>
                  <a:pt x="263" y="592"/>
                  <a:pt x="263" y="592"/>
                  <a:pt x="263" y="592"/>
                </a:cubicBezTo>
                <a:cubicBezTo>
                  <a:pt x="256" y="608"/>
                  <a:pt x="256" y="608"/>
                  <a:pt x="256" y="608"/>
                </a:cubicBezTo>
                <a:cubicBezTo>
                  <a:pt x="250" y="624"/>
                  <a:pt x="250" y="624"/>
                  <a:pt x="250" y="624"/>
                </a:cubicBezTo>
                <a:cubicBezTo>
                  <a:pt x="237" y="657"/>
                  <a:pt x="237" y="657"/>
                  <a:pt x="237" y="657"/>
                </a:cubicBezTo>
                <a:cubicBezTo>
                  <a:pt x="223" y="689"/>
                  <a:pt x="223" y="689"/>
                  <a:pt x="223" y="689"/>
                </a:cubicBezTo>
                <a:cubicBezTo>
                  <a:pt x="218" y="700"/>
                  <a:pt x="212" y="712"/>
                  <a:pt x="209" y="725"/>
                </a:cubicBezTo>
                <a:cubicBezTo>
                  <a:pt x="208" y="728"/>
                  <a:pt x="207" y="732"/>
                  <a:pt x="209" y="736"/>
                </a:cubicBezTo>
                <a:cubicBezTo>
                  <a:pt x="210" y="739"/>
                  <a:pt x="211" y="741"/>
                  <a:pt x="213" y="743"/>
                </a:cubicBezTo>
                <a:cubicBezTo>
                  <a:pt x="214" y="745"/>
                  <a:pt x="216" y="747"/>
                  <a:pt x="219" y="748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3" y="748"/>
                  <a:pt x="225" y="747"/>
                  <a:pt x="226" y="745"/>
                </a:cubicBezTo>
                <a:cubicBezTo>
                  <a:pt x="230" y="741"/>
                  <a:pt x="233" y="736"/>
                  <a:pt x="236" y="732"/>
                </a:cubicBezTo>
                <a:cubicBezTo>
                  <a:pt x="246" y="712"/>
                  <a:pt x="246" y="712"/>
                  <a:pt x="246" y="712"/>
                </a:cubicBezTo>
                <a:cubicBezTo>
                  <a:pt x="249" y="705"/>
                  <a:pt x="253" y="698"/>
                  <a:pt x="256" y="691"/>
                </a:cubicBezTo>
                <a:cubicBezTo>
                  <a:pt x="259" y="684"/>
                  <a:pt x="262" y="677"/>
                  <a:pt x="265" y="671"/>
                </a:cubicBezTo>
                <a:cubicBezTo>
                  <a:pt x="269" y="660"/>
                  <a:pt x="273" y="650"/>
                  <a:pt x="277" y="639"/>
                </a:cubicBezTo>
                <a:cubicBezTo>
                  <a:pt x="281" y="629"/>
                  <a:pt x="285" y="618"/>
                  <a:pt x="290" y="608"/>
                </a:cubicBezTo>
                <a:cubicBezTo>
                  <a:pt x="302" y="577"/>
                  <a:pt x="302" y="577"/>
                  <a:pt x="302" y="577"/>
                </a:cubicBezTo>
                <a:cubicBezTo>
                  <a:pt x="311" y="553"/>
                  <a:pt x="321" y="529"/>
                  <a:pt x="330" y="505"/>
                </a:cubicBezTo>
                <a:cubicBezTo>
                  <a:pt x="333" y="497"/>
                  <a:pt x="337" y="489"/>
                  <a:pt x="339" y="482"/>
                </a:cubicBezTo>
                <a:cubicBezTo>
                  <a:pt x="348" y="458"/>
                  <a:pt x="348" y="458"/>
                  <a:pt x="348" y="458"/>
                </a:cubicBezTo>
                <a:cubicBezTo>
                  <a:pt x="352" y="449"/>
                  <a:pt x="355" y="441"/>
                  <a:pt x="358" y="432"/>
                </a:cubicBezTo>
                <a:cubicBezTo>
                  <a:pt x="359" y="438"/>
                  <a:pt x="360" y="444"/>
                  <a:pt x="361" y="450"/>
                </a:cubicBezTo>
                <a:cubicBezTo>
                  <a:pt x="364" y="471"/>
                  <a:pt x="368" y="491"/>
                  <a:pt x="372" y="512"/>
                </a:cubicBezTo>
                <a:cubicBezTo>
                  <a:pt x="382" y="568"/>
                  <a:pt x="382" y="568"/>
                  <a:pt x="382" y="568"/>
                </a:cubicBezTo>
                <a:cubicBezTo>
                  <a:pt x="392" y="623"/>
                  <a:pt x="392" y="623"/>
                  <a:pt x="392" y="623"/>
                </a:cubicBezTo>
                <a:cubicBezTo>
                  <a:pt x="398" y="651"/>
                  <a:pt x="398" y="651"/>
                  <a:pt x="398" y="651"/>
                </a:cubicBezTo>
                <a:cubicBezTo>
                  <a:pt x="399" y="661"/>
                  <a:pt x="401" y="672"/>
                  <a:pt x="404" y="682"/>
                </a:cubicBezTo>
                <a:cubicBezTo>
                  <a:pt x="405" y="685"/>
                  <a:pt x="406" y="688"/>
                  <a:pt x="410" y="690"/>
                </a:cubicBezTo>
                <a:cubicBezTo>
                  <a:pt x="412" y="691"/>
                  <a:pt x="415" y="692"/>
                  <a:pt x="418" y="693"/>
                </a:cubicBezTo>
                <a:cubicBezTo>
                  <a:pt x="419" y="693"/>
                  <a:pt x="421" y="693"/>
                  <a:pt x="422" y="693"/>
                </a:cubicBezTo>
                <a:cubicBezTo>
                  <a:pt x="423" y="693"/>
                  <a:pt x="424" y="693"/>
                  <a:pt x="425" y="693"/>
                </a:cubicBezTo>
                <a:cubicBezTo>
                  <a:pt x="428" y="692"/>
                  <a:pt x="429" y="690"/>
                  <a:pt x="430" y="688"/>
                </a:cubicBezTo>
                <a:cubicBezTo>
                  <a:pt x="431" y="683"/>
                  <a:pt x="431" y="679"/>
                  <a:pt x="431" y="674"/>
                </a:cubicBezTo>
                <a:cubicBezTo>
                  <a:pt x="429" y="662"/>
                  <a:pt x="429" y="650"/>
                  <a:pt x="427" y="638"/>
                </a:cubicBezTo>
                <a:cubicBezTo>
                  <a:pt x="426" y="632"/>
                  <a:pt x="425" y="626"/>
                  <a:pt x="423" y="620"/>
                </a:cubicBezTo>
                <a:cubicBezTo>
                  <a:pt x="418" y="593"/>
                  <a:pt x="418" y="593"/>
                  <a:pt x="418" y="593"/>
                </a:cubicBezTo>
                <a:cubicBezTo>
                  <a:pt x="413" y="566"/>
                  <a:pt x="413" y="566"/>
                  <a:pt x="413" y="566"/>
                </a:cubicBezTo>
                <a:cubicBezTo>
                  <a:pt x="408" y="540"/>
                  <a:pt x="408" y="540"/>
                  <a:pt x="408" y="540"/>
                </a:cubicBezTo>
                <a:cubicBezTo>
                  <a:pt x="404" y="519"/>
                  <a:pt x="401" y="499"/>
                  <a:pt x="398" y="478"/>
                </a:cubicBezTo>
                <a:cubicBezTo>
                  <a:pt x="393" y="452"/>
                  <a:pt x="389" y="425"/>
                  <a:pt x="384" y="399"/>
                </a:cubicBezTo>
                <a:cubicBezTo>
                  <a:pt x="386" y="401"/>
                  <a:pt x="389" y="402"/>
                  <a:pt x="391" y="404"/>
                </a:cubicBezTo>
                <a:cubicBezTo>
                  <a:pt x="402" y="414"/>
                  <a:pt x="413" y="423"/>
                  <a:pt x="425" y="432"/>
                </a:cubicBezTo>
                <a:cubicBezTo>
                  <a:pt x="436" y="441"/>
                  <a:pt x="447" y="450"/>
                  <a:pt x="458" y="459"/>
                </a:cubicBezTo>
                <a:cubicBezTo>
                  <a:pt x="476" y="473"/>
                  <a:pt x="493" y="487"/>
                  <a:pt x="511" y="501"/>
                </a:cubicBezTo>
                <a:cubicBezTo>
                  <a:pt x="527" y="513"/>
                  <a:pt x="543" y="526"/>
                  <a:pt x="558" y="539"/>
                </a:cubicBezTo>
                <a:cubicBezTo>
                  <a:pt x="566" y="545"/>
                  <a:pt x="574" y="552"/>
                  <a:pt x="582" y="558"/>
                </a:cubicBezTo>
                <a:cubicBezTo>
                  <a:pt x="590" y="565"/>
                  <a:pt x="598" y="571"/>
                  <a:pt x="605" y="577"/>
                </a:cubicBezTo>
                <a:cubicBezTo>
                  <a:pt x="629" y="597"/>
                  <a:pt x="629" y="597"/>
                  <a:pt x="629" y="597"/>
                </a:cubicBezTo>
                <a:cubicBezTo>
                  <a:pt x="637" y="604"/>
                  <a:pt x="646" y="612"/>
                  <a:pt x="655" y="618"/>
                </a:cubicBezTo>
                <a:cubicBezTo>
                  <a:pt x="657" y="619"/>
                  <a:pt x="660" y="621"/>
                  <a:pt x="663" y="621"/>
                </a:cubicBezTo>
                <a:cubicBezTo>
                  <a:pt x="664" y="621"/>
                  <a:pt x="664" y="621"/>
                  <a:pt x="665" y="621"/>
                </a:cubicBezTo>
                <a:cubicBezTo>
                  <a:pt x="668" y="620"/>
                  <a:pt x="670" y="620"/>
                  <a:pt x="673" y="619"/>
                </a:cubicBezTo>
                <a:cubicBezTo>
                  <a:pt x="675" y="618"/>
                  <a:pt x="678" y="617"/>
                  <a:pt x="679" y="615"/>
                </a:cubicBezTo>
                <a:cubicBezTo>
                  <a:pt x="681" y="612"/>
                  <a:pt x="680" y="609"/>
                  <a:pt x="679" y="607"/>
                </a:cubicBezTo>
                <a:cubicBezTo>
                  <a:pt x="677" y="602"/>
                  <a:pt x="674" y="599"/>
                  <a:pt x="670" y="595"/>
                </a:cubicBezTo>
                <a:cubicBezTo>
                  <a:pt x="661" y="586"/>
                  <a:pt x="652" y="576"/>
                  <a:pt x="642" y="568"/>
                </a:cubicBezTo>
                <a:cubicBezTo>
                  <a:pt x="637" y="563"/>
                  <a:pt x="632" y="559"/>
                  <a:pt x="627" y="555"/>
                </a:cubicBezTo>
                <a:cubicBezTo>
                  <a:pt x="620" y="549"/>
                  <a:pt x="612" y="543"/>
                  <a:pt x="604" y="536"/>
                </a:cubicBezTo>
                <a:cubicBezTo>
                  <a:pt x="581" y="518"/>
                  <a:pt x="581" y="518"/>
                  <a:pt x="581" y="518"/>
                </a:cubicBezTo>
                <a:cubicBezTo>
                  <a:pt x="559" y="500"/>
                  <a:pt x="559" y="500"/>
                  <a:pt x="559" y="500"/>
                </a:cubicBezTo>
                <a:cubicBezTo>
                  <a:pt x="550" y="492"/>
                  <a:pt x="541" y="485"/>
                  <a:pt x="532" y="478"/>
                </a:cubicBezTo>
                <a:cubicBezTo>
                  <a:pt x="524" y="471"/>
                  <a:pt x="515" y="464"/>
                  <a:pt x="506" y="457"/>
                </a:cubicBezTo>
                <a:cubicBezTo>
                  <a:pt x="483" y="439"/>
                  <a:pt x="461" y="421"/>
                  <a:pt x="437" y="403"/>
                </a:cubicBezTo>
                <a:cubicBezTo>
                  <a:pt x="421" y="391"/>
                  <a:pt x="421" y="391"/>
                  <a:pt x="421" y="391"/>
                </a:cubicBezTo>
                <a:cubicBezTo>
                  <a:pt x="417" y="388"/>
                  <a:pt x="413" y="385"/>
                  <a:pt x="408" y="382"/>
                </a:cubicBezTo>
                <a:cubicBezTo>
                  <a:pt x="433" y="373"/>
                  <a:pt x="458" y="363"/>
                  <a:pt x="482" y="353"/>
                </a:cubicBezTo>
                <a:cubicBezTo>
                  <a:pt x="507" y="343"/>
                  <a:pt x="531" y="332"/>
                  <a:pt x="556" y="322"/>
                </a:cubicBezTo>
                <a:cubicBezTo>
                  <a:pt x="578" y="312"/>
                  <a:pt x="600" y="302"/>
                  <a:pt x="622" y="293"/>
                </a:cubicBezTo>
                <a:cubicBezTo>
                  <a:pt x="644" y="283"/>
                  <a:pt x="666" y="273"/>
                  <a:pt x="688" y="263"/>
                </a:cubicBezTo>
                <a:cubicBezTo>
                  <a:pt x="699" y="258"/>
                  <a:pt x="709" y="253"/>
                  <a:pt x="720" y="248"/>
                </a:cubicBezTo>
                <a:cubicBezTo>
                  <a:pt x="732" y="243"/>
                  <a:pt x="745" y="238"/>
                  <a:pt x="756" y="231"/>
                </a:cubicBezTo>
                <a:cubicBezTo>
                  <a:pt x="759" y="229"/>
                  <a:pt x="763" y="227"/>
                  <a:pt x="765" y="222"/>
                </a:cubicBezTo>
                <a:cubicBezTo>
                  <a:pt x="765" y="220"/>
                  <a:pt x="766" y="217"/>
                  <a:pt x="766" y="214"/>
                </a:cubicBezTo>
                <a:cubicBezTo>
                  <a:pt x="767" y="212"/>
                  <a:pt x="767" y="209"/>
                  <a:pt x="765" y="207"/>
                </a:cubicBezTo>
                <a:cubicBezTo>
                  <a:pt x="764" y="204"/>
                  <a:pt x="760" y="204"/>
                  <a:pt x="758" y="204"/>
                </a:cubicBezTo>
                <a:cubicBezTo>
                  <a:pt x="758" y="204"/>
                  <a:pt x="758" y="204"/>
                  <a:pt x="758" y="204"/>
                </a:cubicBezTo>
                <a:cubicBezTo>
                  <a:pt x="752" y="204"/>
                  <a:pt x="746" y="206"/>
                  <a:pt x="741" y="208"/>
                </a:cubicBezTo>
                <a:cubicBezTo>
                  <a:pt x="727" y="213"/>
                  <a:pt x="712" y="218"/>
                  <a:pt x="698" y="224"/>
                </a:cubicBezTo>
                <a:cubicBezTo>
                  <a:pt x="691" y="227"/>
                  <a:pt x="684" y="231"/>
                  <a:pt x="677" y="234"/>
                </a:cubicBezTo>
                <a:cubicBezTo>
                  <a:pt x="666" y="239"/>
                  <a:pt x="656" y="243"/>
                  <a:pt x="645" y="248"/>
                </a:cubicBezTo>
                <a:cubicBezTo>
                  <a:pt x="635" y="253"/>
                  <a:pt x="624" y="258"/>
                  <a:pt x="614" y="262"/>
                </a:cubicBezTo>
                <a:cubicBezTo>
                  <a:pt x="582" y="276"/>
                  <a:pt x="582" y="276"/>
                  <a:pt x="582" y="276"/>
                </a:cubicBezTo>
                <a:cubicBezTo>
                  <a:pt x="558" y="287"/>
                  <a:pt x="534" y="297"/>
                  <a:pt x="509" y="308"/>
                </a:cubicBezTo>
                <a:cubicBezTo>
                  <a:pt x="478" y="321"/>
                  <a:pt x="446" y="334"/>
                  <a:pt x="415" y="347"/>
                </a:cubicBezTo>
                <a:cubicBezTo>
                  <a:pt x="407" y="350"/>
                  <a:pt x="400" y="353"/>
                  <a:pt x="393" y="357"/>
                </a:cubicBezTo>
                <a:cubicBezTo>
                  <a:pt x="389" y="358"/>
                  <a:pt x="386" y="360"/>
                  <a:pt x="382" y="362"/>
                </a:cubicBezTo>
                <a:cubicBezTo>
                  <a:pt x="384" y="355"/>
                  <a:pt x="386" y="349"/>
                  <a:pt x="388" y="343"/>
                </a:cubicBezTo>
                <a:cubicBezTo>
                  <a:pt x="391" y="334"/>
                  <a:pt x="393" y="326"/>
                  <a:pt x="396" y="317"/>
                </a:cubicBezTo>
                <a:cubicBezTo>
                  <a:pt x="401" y="300"/>
                  <a:pt x="405" y="283"/>
                  <a:pt x="410" y="266"/>
                </a:cubicBezTo>
                <a:cubicBezTo>
                  <a:pt x="413" y="257"/>
                  <a:pt x="416" y="249"/>
                  <a:pt x="419" y="240"/>
                </a:cubicBezTo>
                <a:cubicBezTo>
                  <a:pt x="422" y="232"/>
                  <a:pt x="425" y="224"/>
                  <a:pt x="428" y="215"/>
                </a:cubicBezTo>
                <a:cubicBezTo>
                  <a:pt x="434" y="199"/>
                  <a:pt x="438" y="181"/>
                  <a:pt x="443" y="16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63" y="95"/>
                  <a:pt x="467" y="78"/>
                  <a:pt x="471" y="61"/>
                </a:cubicBezTo>
                <a:cubicBezTo>
                  <a:pt x="473" y="52"/>
                  <a:pt x="475" y="43"/>
                  <a:pt x="477" y="35"/>
                </a:cubicBezTo>
                <a:cubicBezTo>
                  <a:pt x="478" y="30"/>
                  <a:pt x="479" y="26"/>
                  <a:pt x="480" y="22"/>
                </a:cubicBezTo>
                <a:cubicBezTo>
                  <a:pt x="481" y="18"/>
                  <a:pt x="481" y="18"/>
                  <a:pt x="481" y="18"/>
                </a:cubicBezTo>
                <a:cubicBezTo>
                  <a:pt x="481" y="17"/>
                  <a:pt x="481" y="16"/>
                  <a:pt x="481" y="15"/>
                </a:cubicBezTo>
                <a:cubicBezTo>
                  <a:pt x="482" y="13"/>
                  <a:pt x="483" y="11"/>
                  <a:pt x="483" y="9"/>
                </a:cubicBezTo>
                <a:cubicBezTo>
                  <a:pt x="483" y="8"/>
                  <a:pt x="483" y="7"/>
                  <a:pt x="483" y="6"/>
                </a:cubicBezTo>
                <a:cubicBezTo>
                  <a:pt x="484" y="5"/>
                  <a:pt x="483" y="4"/>
                  <a:pt x="483" y="3"/>
                </a:cubicBezTo>
                <a:cubicBezTo>
                  <a:pt x="483" y="2"/>
                  <a:pt x="483" y="2"/>
                  <a:pt x="482" y="1"/>
                </a:cubicBezTo>
                <a:cubicBezTo>
                  <a:pt x="482" y="0"/>
                  <a:pt x="481" y="0"/>
                  <a:pt x="481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Freeform 31"/>
          <p:cNvSpPr>
            <a:spLocks/>
          </p:cNvSpPr>
          <p:nvPr/>
        </p:nvSpPr>
        <p:spPr bwMode="auto">
          <a:xfrm>
            <a:off x="10747763" y="1612404"/>
            <a:ext cx="48507" cy="48507"/>
          </a:xfrm>
          <a:custGeom>
            <a:avLst/>
            <a:gdLst>
              <a:gd name="T0" fmla="*/ 1 w 3"/>
              <a:gd name="T1" fmla="*/ 0 h 2"/>
              <a:gd name="T2" fmla="*/ 1 w 3"/>
              <a:gd name="T3" fmla="*/ 0 h 2"/>
              <a:gd name="T4" fmla="*/ 0 w 3"/>
              <a:gd name="T5" fmla="*/ 1 h 2"/>
              <a:gd name="T6" fmla="*/ 0 w 3"/>
              <a:gd name="T7" fmla="*/ 2 h 2"/>
              <a:gd name="T8" fmla="*/ 1 w 3"/>
              <a:gd name="T9" fmla="*/ 2 h 2"/>
              <a:gd name="T10" fmla="*/ 3 w 3"/>
              <a:gd name="T11" fmla="*/ 2 h 2"/>
              <a:gd name="T12" fmla="*/ 3 w 3"/>
              <a:gd name="T13" fmla="*/ 2 h 2"/>
              <a:gd name="T14" fmla="*/ 2 w 3"/>
              <a:gd name="T15" fmla="*/ 0 h 2"/>
              <a:gd name="T16" fmla="*/ 1 w 3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14" name="Freeform 30"/>
          <p:cNvSpPr>
            <a:spLocks/>
          </p:cNvSpPr>
          <p:nvPr userDrawn="1"/>
        </p:nvSpPr>
        <p:spPr bwMode="ltGray">
          <a:xfrm>
            <a:off x="6528123" y="1364578"/>
            <a:ext cx="4431659" cy="4333901"/>
          </a:xfrm>
          <a:custGeom>
            <a:avLst/>
            <a:gdLst>
              <a:gd name="T0" fmla="*/ 477 w 767"/>
              <a:gd name="T1" fmla="*/ 4 h 748"/>
              <a:gd name="T2" fmla="*/ 476 w 767"/>
              <a:gd name="T3" fmla="*/ 4 h 748"/>
              <a:gd name="T4" fmla="*/ 472 w 767"/>
              <a:gd name="T5" fmla="*/ 15 h 748"/>
              <a:gd name="T6" fmla="*/ 470 w 767"/>
              <a:gd name="T7" fmla="*/ 24 h 748"/>
              <a:gd name="T8" fmla="*/ 445 w 767"/>
              <a:gd name="T9" fmla="*/ 105 h 748"/>
              <a:gd name="T10" fmla="*/ 414 w 767"/>
              <a:gd name="T11" fmla="*/ 200 h 748"/>
              <a:gd name="T12" fmla="*/ 369 w 767"/>
              <a:gd name="T13" fmla="*/ 319 h 748"/>
              <a:gd name="T14" fmla="*/ 351 w 767"/>
              <a:gd name="T15" fmla="*/ 235 h 748"/>
              <a:gd name="T16" fmla="*/ 313 w 767"/>
              <a:gd name="T17" fmla="*/ 65 h 748"/>
              <a:gd name="T18" fmla="*/ 307 w 767"/>
              <a:gd name="T19" fmla="*/ 50 h 748"/>
              <a:gd name="T20" fmla="*/ 317 w 767"/>
              <a:gd name="T21" fmla="*/ 130 h 748"/>
              <a:gd name="T22" fmla="*/ 334 w 767"/>
              <a:gd name="T23" fmla="*/ 250 h 748"/>
              <a:gd name="T24" fmla="*/ 345 w 767"/>
              <a:gd name="T25" fmla="*/ 341 h 748"/>
              <a:gd name="T26" fmla="*/ 289 w 767"/>
              <a:gd name="T27" fmla="*/ 301 h 748"/>
              <a:gd name="T28" fmla="*/ 191 w 767"/>
              <a:gd name="T29" fmla="*/ 238 h 748"/>
              <a:gd name="T30" fmla="*/ 119 w 767"/>
              <a:gd name="T31" fmla="*/ 200 h 748"/>
              <a:gd name="T32" fmla="*/ 111 w 767"/>
              <a:gd name="T33" fmla="*/ 199 h 748"/>
              <a:gd name="T34" fmla="*/ 200 w 767"/>
              <a:gd name="T35" fmla="*/ 261 h 748"/>
              <a:gd name="T36" fmla="*/ 306 w 767"/>
              <a:gd name="T37" fmla="*/ 337 h 748"/>
              <a:gd name="T38" fmla="*/ 322 w 767"/>
              <a:gd name="T39" fmla="*/ 389 h 748"/>
              <a:gd name="T40" fmla="*/ 119 w 767"/>
              <a:gd name="T41" fmla="*/ 475 h 748"/>
              <a:gd name="T42" fmla="*/ 4 w 767"/>
              <a:gd name="T43" fmla="*/ 529 h 748"/>
              <a:gd name="T44" fmla="*/ 5 w 767"/>
              <a:gd name="T45" fmla="*/ 536 h 748"/>
              <a:gd name="T46" fmla="*/ 193 w 767"/>
              <a:gd name="T47" fmla="*/ 463 h 748"/>
              <a:gd name="T48" fmla="*/ 333 w 767"/>
              <a:gd name="T49" fmla="*/ 411 h 748"/>
              <a:gd name="T50" fmla="*/ 276 w 767"/>
              <a:gd name="T51" fmla="*/ 559 h 748"/>
              <a:gd name="T52" fmla="*/ 237 w 767"/>
              <a:gd name="T53" fmla="*/ 657 h 748"/>
              <a:gd name="T54" fmla="*/ 213 w 767"/>
              <a:gd name="T55" fmla="*/ 743 h 748"/>
              <a:gd name="T56" fmla="*/ 236 w 767"/>
              <a:gd name="T57" fmla="*/ 732 h 748"/>
              <a:gd name="T58" fmla="*/ 277 w 767"/>
              <a:gd name="T59" fmla="*/ 639 h 748"/>
              <a:gd name="T60" fmla="*/ 339 w 767"/>
              <a:gd name="T61" fmla="*/ 482 h 748"/>
              <a:gd name="T62" fmla="*/ 372 w 767"/>
              <a:gd name="T63" fmla="*/ 512 h 748"/>
              <a:gd name="T64" fmla="*/ 404 w 767"/>
              <a:gd name="T65" fmla="*/ 682 h 748"/>
              <a:gd name="T66" fmla="*/ 425 w 767"/>
              <a:gd name="T67" fmla="*/ 693 h 748"/>
              <a:gd name="T68" fmla="*/ 423 w 767"/>
              <a:gd name="T69" fmla="*/ 620 h 748"/>
              <a:gd name="T70" fmla="*/ 398 w 767"/>
              <a:gd name="T71" fmla="*/ 478 h 748"/>
              <a:gd name="T72" fmla="*/ 458 w 767"/>
              <a:gd name="T73" fmla="*/ 459 h 748"/>
              <a:gd name="T74" fmla="*/ 605 w 767"/>
              <a:gd name="T75" fmla="*/ 577 h 748"/>
              <a:gd name="T76" fmla="*/ 665 w 767"/>
              <a:gd name="T77" fmla="*/ 621 h 748"/>
              <a:gd name="T78" fmla="*/ 670 w 767"/>
              <a:gd name="T79" fmla="*/ 595 h 748"/>
              <a:gd name="T80" fmla="*/ 581 w 767"/>
              <a:gd name="T81" fmla="*/ 518 h 748"/>
              <a:gd name="T82" fmla="*/ 437 w 767"/>
              <a:gd name="T83" fmla="*/ 403 h 748"/>
              <a:gd name="T84" fmla="*/ 556 w 767"/>
              <a:gd name="T85" fmla="*/ 322 h 748"/>
              <a:gd name="T86" fmla="*/ 756 w 767"/>
              <a:gd name="T87" fmla="*/ 231 h 748"/>
              <a:gd name="T88" fmla="*/ 758 w 767"/>
              <a:gd name="T89" fmla="*/ 204 h 748"/>
              <a:gd name="T90" fmla="*/ 677 w 767"/>
              <a:gd name="T91" fmla="*/ 234 h 748"/>
              <a:gd name="T92" fmla="*/ 509 w 767"/>
              <a:gd name="T93" fmla="*/ 308 h 748"/>
              <a:gd name="T94" fmla="*/ 388 w 767"/>
              <a:gd name="T95" fmla="*/ 343 h 748"/>
              <a:gd name="T96" fmla="*/ 428 w 767"/>
              <a:gd name="T97" fmla="*/ 215 h 748"/>
              <a:gd name="T98" fmla="*/ 477 w 767"/>
              <a:gd name="T99" fmla="*/ 35 h 748"/>
              <a:gd name="T100" fmla="*/ 483 w 767"/>
              <a:gd name="T101" fmla="*/ 9 h 748"/>
              <a:gd name="T102" fmla="*/ 481 w 767"/>
              <a:gd name="T103" fmla="*/ 0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67" h="748">
                <a:moveTo>
                  <a:pt x="481" y="0"/>
                </a:moveTo>
                <a:cubicBezTo>
                  <a:pt x="480" y="0"/>
                  <a:pt x="480" y="0"/>
                  <a:pt x="480" y="1"/>
                </a:cubicBezTo>
                <a:cubicBezTo>
                  <a:pt x="479" y="1"/>
                  <a:pt x="478" y="2"/>
                  <a:pt x="477" y="2"/>
                </a:cubicBezTo>
                <a:cubicBezTo>
                  <a:pt x="477" y="3"/>
                  <a:pt x="477" y="3"/>
                  <a:pt x="477" y="4"/>
                </a:cubicBezTo>
                <a:cubicBezTo>
                  <a:pt x="477" y="4"/>
                  <a:pt x="477" y="4"/>
                  <a:pt x="477" y="4"/>
                </a:cubicBezTo>
                <a:cubicBezTo>
                  <a:pt x="477" y="4"/>
                  <a:pt x="477" y="4"/>
                  <a:pt x="477" y="4"/>
                </a:cubicBezTo>
                <a:cubicBezTo>
                  <a:pt x="477" y="4"/>
                  <a:pt x="477" y="4"/>
                  <a:pt x="476" y="4"/>
                </a:cubicBezTo>
                <a:cubicBezTo>
                  <a:pt x="476" y="4"/>
                  <a:pt x="476" y="4"/>
                  <a:pt x="476" y="4"/>
                </a:cubicBezTo>
                <a:cubicBezTo>
                  <a:pt x="475" y="5"/>
                  <a:pt x="475" y="5"/>
                  <a:pt x="475" y="5"/>
                </a:cubicBezTo>
                <a:cubicBezTo>
                  <a:pt x="475" y="5"/>
                  <a:pt x="475" y="6"/>
                  <a:pt x="475" y="6"/>
                </a:cubicBezTo>
                <a:cubicBezTo>
                  <a:pt x="475" y="7"/>
                  <a:pt x="474" y="9"/>
                  <a:pt x="473" y="11"/>
                </a:cubicBezTo>
                <a:cubicBezTo>
                  <a:pt x="473" y="12"/>
                  <a:pt x="472" y="14"/>
                  <a:pt x="472" y="15"/>
                </a:cubicBezTo>
                <a:cubicBezTo>
                  <a:pt x="472" y="16"/>
                  <a:pt x="472" y="16"/>
                  <a:pt x="472" y="16"/>
                </a:cubicBezTo>
                <a:cubicBezTo>
                  <a:pt x="471" y="17"/>
                  <a:pt x="471" y="17"/>
                  <a:pt x="471" y="17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0" y="24"/>
                  <a:pt x="470" y="24"/>
                  <a:pt x="470" y="24"/>
                </a:cubicBezTo>
                <a:cubicBezTo>
                  <a:pt x="467" y="36"/>
                  <a:pt x="467" y="36"/>
                  <a:pt x="467" y="36"/>
                </a:cubicBezTo>
                <a:cubicBezTo>
                  <a:pt x="464" y="44"/>
                  <a:pt x="462" y="51"/>
                  <a:pt x="460" y="59"/>
                </a:cubicBezTo>
                <a:cubicBezTo>
                  <a:pt x="458" y="67"/>
                  <a:pt x="455" y="74"/>
                  <a:pt x="453" y="82"/>
                </a:cubicBezTo>
                <a:cubicBezTo>
                  <a:pt x="450" y="90"/>
                  <a:pt x="447" y="97"/>
                  <a:pt x="445" y="105"/>
                </a:cubicBezTo>
                <a:cubicBezTo>
                  <a:pt x="442" y="113"/>
                  <a:pt x="440" y="121"/>
                  <a:pt x="437" y="129"/>
                </a:cubicBezTo>
                <a:cubicBezTo>
                  <a:pt x="430" y="153"/>
                  <a:pt x="430" y="153"/>
                  <a:pt x="430" y="153"/>
                </a:cubicBezTo>
                <a:cubicBezTo>
                  <a:pt x="427" y="160"/>
                  <a:pt x="424" y="168"/>
                  <a:pt x="422" y="176"/>
                </a:cubicBezTo>
                <a:cubicBezTo>
                  <a:pt x="414" y="200"/>
                  <a:pt x="414" y="200"/>
                  <a:pt x="414" y="200"/>
                </a:cubicBezTo>
                <a:cubicBezTo>
                  <a:pt x="411" y="208"/>
                  <a:pt x="408" y="215"/>
                  <a:pt x="405" y="223"/>
                </a:cubicBezTo>
                <a:cubicBezTo>
                  <a:pt x="402" y="231"/>
                  <a:pt x="399" y="239"/>
                  <a:pt x="396" y="247"/>
                </a:cubicBezTo>
                <a:cubicBezTo>
                  <a:pt x="393" y="254"/>
                  <a:pt x="389" y="266"/>
                  <a:pt x="385" y="276"/>
                </a:cubicBezTo>
                <a:cubicBezTo>
                  <a:pt x="379" y="291"/>
                  <a:pt x="374" y="305"/>
                  <a:pt x="369" y="319"/>
                </a:cubicBezTo>
                <a:cubicBezTo>
                  <a:pt x="368" y="320"/>
                  <a:pt x="368" y="321"/>
                  <a:pt x="368" y="322"/>
                </a:cubicBezTo>
                <a:cubicBezTo>
                  <a:pt x="368" y="321"/>
                  <a:pt x="367" y="321"/>
                  <a:pt x="367" y="320"/>
                </a:cubicBezTo>
                <a:cubicBezTo>
                  <a:pt x="364" y="306"/>
                  <a:pt x="360" y="292"/>
                  <a:pt x="357" y="278"/>
                </a:cubicBezTo>
                <a:cubicBezTo>
                  <a:pt x="354" y="263"/>
                  <a:pt x="353" y="249"/>
                  <a:pt x="351" y="235"/>
                </a:cubicBezTo>
                <a:cubicBezTo>
                  <a:pt x="349" y="221"/>
                  <a:pt x="345" y="207"/>
                  <a:pt x="342" y="193"/>
                </a:cubicBezTo>
                <a:cubicBezTo>
                  <a:pt x="334" y="150"/>
                  <a:pt x="334" y="150"/>
                  <a:pt x="334" y="150"/>
                </a:cubicBezTo>
                <a:cubicBezTo>
                  <a:pt x="331" y="136"/>
                  <a:pt x="328" y="121"/>
                  <a:pt x="325" y="107"/>
                </a:cubicBezTo>
                <a:cubicBezTo>
                  <a:pt x="321" y="93"/>
                  <a:pt x="318" y="79"/>
                  <a:pt x="313" y="65"/>
                </a:cubicBezTo>
                <a:cubicBezTo>
                  <a:pt x="312" y="62"/>
                  <a:pt x="311" y="59"/>
                  <a:pt x="310" y="55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09" y="52"/>
                  <a:pt x="309" y="51"/>
                  <a:pt x="309" y="50"/>
                </a:cubicBezTo>
                <a:cubicBezTo>
                  <a:pt x="308" y="50"/>
                  <a:pt x="308" y="50"/>
                  <a:pt x="307" y="50"/>
                </a:cubicBezTo>
                <a:cubicBezTo>
                  <a:pt x="306" y="50"/>
                  <a:pt x="306" y="50"/>
                  <a:pt x="306" y="50"/>
                </a:cubicBezTo>
                <a:cubicBezTo>
                  <a:pt x="304" y="50"/>
                  <a:pt x="302" y="51"/>
                  <a:pt x="302" y="53"/>
                </a:cubicBezTo>
                <a:cubicBezTo>
                  <a:pt x="305" y="66"/>
                  <a:pt x="308" y="78"/>
                  <a:pt x="310" y="91"/>
                </a:cubicBezTo>
                <a:cubicBezTo>
                  <a:pt x="313" y="104"/>
                  <a:pt x="315" y="117"/>
                  <a:pt x="317" y="130"/>
                </a:cubicBezTo>
                <a:cubicBezTo>
                  <a:pt x="317" y="137"/>
                  <a:pt x="318" y="143"/>
                  <a:pt x="319" y="150"/>
                </a:cubicBezTo>
                <a:cubicBezTo>
                  <a:pt x="322" y="170"/>
                  <a:pt x="322" y="170"/>
                  <a:pt x="322" y="170"/>
                </a:cubicBezTo>
                <a:cubicBezTo>
                  <a:pt x="328" y="209"/>
                  <a:pt x="328" y="209"/>
                  <a:pt x="328" y="209"/>
                </a:cubicBezTo>
                <a:cubicBezTo>
                  <a:pt x="330" y="223"/>
                  <a:pt x="332" y="236"/>
                  <a:pt x="334" y="250"/>
                </a:cubicBezTo>
                <a:cubicBezTo>
                  <a:pt x="335" y="256"/>
                  <a:pt x="335" y="263"/>
                  <a:pt x="336" y="270"/>
                </a:cubicBezTo>
                <a:cubicBezTo>
                  <a:pt x="337" y="277"/>
                  <a:pt x="338" y="286"/>
                  <a:pt x="339" y="295"/>
                </a:cubicBezTo>
                <a:cubicBezTo>
                  <a:pt x="340" y="309"/>
                  <a:pt x="342" y="321"/>
                  <a:pt x="344" y="333"/>
                </a:cubicBezTo>
                <a:cubicBezTo>
                  <a:pt x="345" y="335"/>
                  <a:pt x="345" y="338"/>
                  <a:pt x="345" y="341"/>
                </a:cubicBezTo>
                <a:cubicBezTo>
                  <a:pt x="339" y="337"/>
                  <a:pt x="333" y="333"/>
                  <a:pt x="326" y="329"/>
                </a:cubicBezTo>
                <a:cubicBezTo>
                  <a:pt x="320" y="324"/>
                  <a:pt x="314" y="320"/>
                  <a:pt x="308" y="315"/>
                </a:cubicBezTo>
                <a:cubicBezTo>
                  <a:pt x="298" y="308"/>
                  <a:pt x="298" y="308"/>
                  <a:pt x="298" y="308"/>
                </a:cubicBezTo>
                <a:cubicBezTo>
                  <a:pt x="289" y="301"/>
                  <a:pt x="289" y="301"/>
                  <a:pt x="289" y="301"/>
                </a:cubicBezTo>
                <a:cubicBezTo>
                  <a:pt x="277" y="292"/>
                  <a:pt x="263" y="284"/>
                  <a:pt x="250" y="276"/>
                </a:cubicBezTo>
                <a:cubicBezTo>
                  <a:pt x="243" y="271"/>
                  <a:pt x="237" y="267"/>
                  <a:pt x="230" y="263"/>
                </a:cubicBezTo>
                <a:cubicBezTo>
                  <a:pt x="224" y="259"/>
                  <a:pt x="217" y="254"/>
                  <a:pt x="210" y="250"/>
                </a:cubicBezTo>
                <a:cubicBezTo>
                  <a:pt x="204" y="246"/>
                  <a:pt x="197" y="242"/>
                  <a:pt x="191" y="238"/>
                </a:cubicBezTo>
                <a:cubicBezTo>
                  <a:pt x="184" y="234"/>
                  <a:pt x="177" y="230"/>
                  <a:pt x="170" y="226"/>
                </a:cubicBezTo>
                <a:cubicBezTo>
                  <a:pt x="163" y="222"/>
                  <a:pt x="157" y="219"/>
                  <a:pt x="150" y="215"/>
                </a:cubicBezTo>
                <a:cubicBezTo>
                  <a:pt x="143" y="211"/>
                  <a:pt x="136" y="208"/>
                  <a:pt x="129" y="205"/>
                </a:cubicBezTo>
                <a:cubicBezTo>
                  <a:pt x="125" y="203"/>
                  <a:pt x="122" y="201"/>
                  <a:pt x="119" y="200"/>
                </a:cubicBezTo>
                <a:cubicBezTo>
                  <a:pt x="116" y="199"/>
                  <a:pt x="116" y="199"/>
                  <a:pt x="116" y="199"/>
                </a:cubicBezTo>
                <a:cubicBezTo>
                  <a:pt x="115" y="198"/>
                  <a:pt x="114" y="197"/>
                  <a:pt x="113" y="197"/>
                </a:cubicBezTo>
                <a:cubicBezTo>
                  <a:pt x="113" y="197"/>
                  <a:pt x="113" y="197"/>
                  <a:pt x="113" y="197"/>
                </a:cubicBezTo>
                <a:cubicBezTo>
                  <a:pt x="113" y="197"/>
                  <a:pt x="112" y="198"/>
                  <a:pt x="111" y="199"/>
                </a:cubicBezTo>
                <a:cubicBezTo>
                  <a:pt x="110" y="201"/>
                  <a:pt x="110" y="203"/>
                  <a:pt x="111" y="204"/>
                </a:cubicBezTo>
                <a:cubicBezTo>
                  <a:pt x="147" y="225"/>
                  <a:pt x="147" y="225"/>
                  <a:pt x="147" y="225"/>
                </a:cubicBezTo>
                <a:cubicBezTo>
                  <a:pt x="159" y="232"/>
                  <a:pt x="171" y="240"/>
                  <a:pt x="183" y="248"/>
                </a:cubicBezTo>
                <a:cubicBezTo>
                  <a:pt x="188" y="253"/>
                  <a:pt x="194" y="257"/>
                  <a:pt x="200" y="261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53" y="298"/>
                  <a:pt x="253" y="298"/>
                  <a:pt x="253" y="298"/>
                </a:cubicBezTo>
                <a:cubicBezTo>
                  <a:pt x="265" y="307"/>
                  <a:pt x="277" y="315"/>
                  <a:pt x="288" y="324"/>
                </a:cubicBezTo>
                <a:cubicBezTo>
                  <a:pt x="294" y="328"/>
                  <a:pt x="300" y="333"/>
                  <a:pt x="306" y="337"/>
                </a:cubicBezTo>
                <a:cubicBezTo>
                  <a:pt x="311" y="342"/>
                  <a:pt x="319" y="349"/>
                  <a:pt x="327" y="355"/>
                </a:cubicBezTo>
                <a:cubicBezTo>
                  <a:pt x="335" y="361"/>
                  <a:pt x="342" y="366"/>
                  <a:pt x="349" y="372"/>
                </a:cubicBezTo>
                <a:cubicBezTo>
                  <a:pt x="348" y="374"/>
                  <a:pt x="347" y="376"/>
                  <a:pt x="346" y="378"/>
                </a:cubicBezTo>
                <a:cubicBezTo>
                  <a:pt x="338" y="382"/>
                  <a:pt x="330" y="385"/>
                  <a:pt x="322" y="389"/>
                </a:cubicBezTo>
                <a:cubicBezTo>
                  <a:pt x="305" y="397"/>
                  <a:pt x="289" y="405"/>
                  <a:pt x="272" y="413"/>
                </a:cubicBezTo>
                <a:cubicBezTo>
                  <a:pt x="255" y="420"/>
                  <a:pt x="238" y="426"/>
                  <a:pt x="221" y="432"/>
                </a:cubicBezTo>
                <a:cubicBezTo>
                  <a:pt x="204" y="439"/>
                  <a:pt x="187" y="447"/>
                  <a:pt x="170" y="454"/>
                </a:cubicBezTo>
                <a:cubicBezTo>
                  <a:pt x="153" y="461"/>
                  <a:pt x="136" y="468"/>
                  <a:pt x="119" y="475"/>
                </a:cubicBezTo>
                <a:cubicBezTo>
                  <a:pt x="102" y="482"/>
                  <a:pt x="85" y="490"/>
                  <a:pt x="69" y="497"/>
                </a:cubicBezTo>
                <a:cubicBezTo>
                  <a:pt x="52" y="505"/>
                  <a:pt x="35" y="512"/>
                  <a:pt x="19" y="521"/>
                </a:cubicBezTo>
                <a:cubicBezTo>
                  <a:pt x="15" y="523"/>
                  <a:pt x="11" y="525"/>
                  <a:pt x="7" y="527"/>
                </a:cubicBezTo>
                <a:cubicBezTo>
                  <a:pt x="6" y="528"/>
                  <a:pt x="5" y="528"/>
                  <a:pt x="4" y="529"/>
                </a:cubicBezTo>
                <a:cubicBezTo>
                  <a:pt x="3" y="529"/>
                  <a:pt x="1" y="530"/>
                  <a:pt x="1" y="530"/>
                </a:cubicBezTo>
                <a:cubicBezTo>
                  <a:pt x="0" y="531"/>
                  <a:pt x="0" y="532"/>
                  <a:pt x="1" y="533"/>
                </a:cubicBezTo>
                <a:cubicBezTo>
                  <a:pt x="1" y="535"/>
                  <a:pt x="3" y="536"/>
                  <a:pt x="4" y="536"/>
                </a:cubicBezTo>
                <a:cubicBezTo>
                  <a:pt x="4" y="536"/>
                  <a:pt x="5" y="536"/>
                  <a:pt x="5" y="536"/>
                </a:cubicBezTo>
                <a:cubicBezTo>
                  <a:pt x="36" y="523"/>
                  <a:pt x="66" y="509"/>
                  <a:pt x="97" y="499"/>
                </a:cubicBezTo>
                <a:cubicBezTo>
                  <a:pt x="106" y="496"/>
                  <a:pt x="114" y="493"/>
                  <a:pt x="122" y="490"/>
                </a:cubicBezTo>
                <a:cubicBezTo>
                  <a:pt x="130" y="487"/>
                  <a:pt x="138" y="484"/>
                  <a:pt x="146" y="481"/>
                </a:cubicBezTo>
                <a:cubicBezTo>
                  <a:pt x="161" y="475"/>
                  <a:pt x="177" y="469"/>
                  <a:pt x="193" y="463"/>
                </a:cubicBezTo>
                <a:cubicBezTo>
                  <a:pt x="209" y="457"/>
                  <a:pt x="226" y="451"/>
                  <a:pt x="242" y="445"/>
                </a:cubicBezTo>
                <a:cubicBezTo>
                  <a:pt x="250" y="442"/>
                  <a:pt x="258" y="439"/>
                  <a:pt x="266" y="436"/>
                </a:cubicBezTo>
                <a:cubicBezTo>
                  <a:pt x="274" y="433"/>
                  <a:pt x="286" y="429"/>
                  <a:pt x="297" y="425"/>
                </a:cubicBezTo>
                <a:cubicBezTo>
                  <a:pt x="310" y="421"/>
                  <a:pt x="322" y="416"/>
                  <a:pt x="333" y="411"/>
                </a:cubicBezTo>
                <a:cubicBezTo>
                  <a:pt x="327" y="426"/>
                  <a:pt x="322" y="441"/>
                  <a:pt x="316" y="455"/>
                </a:cubicBezTo>
                <a:cubicBezTo>
                  <a:pt x="311" y="467"/>
                  <a:pt x="307" y="479"/>
                  <a:pt x="302" y="491"/>
                </a:cubicBezTo>
                <a:cubicBezTo>
                  <a:pt x="297" y="503"/>
                  <a:pt x="293" y="515"/>
                  <a:pt x="288" y="527"/>
                </a:cubicBezTo>
                <a:cubicBezTo>
                  <a:pt x="276" y="559"/>
                  <a:pt x="276" y="559"/>
                  <a:pt x="276" y="559"/>
                </a:cubicBezTo>
                <a:cubicBezTo>
                  <a:pt x="263" y="592"/>
                  <a:pt x="263" y="592"/>
                  <a:pt x="263" y="592"/>
                </a:cubicBezTo>
                <a:cubicBezTo>
                  <a:pt x="256" y="608"/>
                  <a:pt x="256" y="608"/>
                  <a:pt x="256" y="608"/>
                </a:cubicBezTo>
                <a:cubicBezTo>
                  <a:pt x="250" y="624"/>
                  <a:pt x="250" y="624"/>
                  <a:pt x="250" y="624"/>
                </a:cubicBezTo>
                <a:cubicBezTo>
                  <a:pt x="237" y="657"/>
                  <a:pt x="237" y="657"/>
                  <a:pt x="237" y="657"/>
                </a:cubicBezTo>
                <a:cubicBezTo>
                  <a:pt x="223" y="689"/>
                  <a:pt x="223" y="689"/>
                  <a:pt x="223" y="689"/>
                </a:cubicBezTo>
                <a:cubicBezTo>
                  <a:pt x="218" y="700"/>
                  <a:pt x="212" y="712"/>
                  <a:pt x="209" y="725"/>
                </a:cubicBezTo>
                <a:cubicBezTo>
                  <a:pt x="208" y="728"/>
                  <a:pt x="207" y="732"/>
                  <a:pt x="209" y="736"/>
                </a:cubicBezTo>
                <a:cubicBezTo>
                  <a:pt x="210" y="739"/>
                  <a:pt x="211" y="741"/>
                  <a:pt x="213" y="743"/>
                </a:cubicBezTo>
                <a:cubicBezTo>
                  <a:pt x="214" y="745"/>
                  <a:pt x="216" y="747"/>
                  <a:pt x="219" y="748"/>
                </a:cubicBezTo>
                <a:cubicBezTo>
                  <a:pt x="219" y="748"/>
                  <a:pt x="220" y="748"/>
                  <a:pt x="220" y="748"/>
                </a:cubicBezTo>
                <a:cubicBezTo>
                  <a:pt x="223" y="748"/>
                  <a:pt x="225" y="747"/>
                  <a:pt x="226" y="745"/>
                </a:cubicBezTo>
                <a:cubicBezTo>
                  <a:pt x="230" y="741"/>
                  <a:pt x="233" y="736"/>
                  <a:pt x="236" y="732"/>
                </a:cubicBezTo>
                <a:cubicBezTo>
                  <a:pt x="246" y="712"/>
                  <a:pt x="246" y="712"/>
                  <a:pt x="246" y="712"/>
                </a:cubicBezTo>
                <a:cubicBezTo>
                  <a:pt x="249" y="705"/>
                  <a:pt x="253" y="698"/>
                  <a:pt x="256" y="691"/>
                </a:cubicBezTo>
                <a:cubicBezTo>
                  <a:pt x="259" y="684"/>
                  <a:pt x="262" y="677"/>
                  <a:pt x="265" y="671"/>
                </a:cubicBezTo>
                <a:cubicBezTo>
                  <a:pt x="269" y="660"/>
                  <a:pt x="273" y="650"/>
                  <a:pt x="277" y="639"/>
                </a:cubicBezTo>
                <a:cubicBezTo>
                  <a:pt x="281" y="629"/>
                  <a:pt x="285" y="618"/>
                  <a:pt x="290" y="608"/>
                </a:cubicBezTo>
                <a:cubicBezTo>
                  <a:pt x="302" y="577"/>
                  <a:pt x="302" y="577"/>
                  <a:pt x="302" y="577"/>
                </a:cubicBezTo>
                <a:cubicBezTo>
                  <a:pt x="311" y="553"/>
                  <a:pt x="321" y="529"/>
                  <a:pt x="330" y="505"/>
                </a:cubicBezTo>
                <a:cubicBezTo>
                  <a:pt x="333" y="497"/>
                  <a:pt x="337" y="489"/>
                  <a:pt x="339" y="482"/>
                </a:cubicBezTo>
                <a:cubicBezTo>
                  <a:pt x="348" y="458"/>
                  <a:pt x="348" y="458"/>
                  <a:pt x="348" y="458"/>
                </a:cubicBezTo>
                <a:cubicBezTo>
                  <a:pt x="352" y="449"/>
                  <a:pt x="355" y="441"/>
                  <a:pt x="358" y="432"/>
                </a:cubicBezTo>
                <a:cubicBezTo>
                  <a:pt x="359" y="438"/>
                  <a:pt x="360" y="444"/>
                  <a:pt x="361" y="450"/>
                </a:cubicBezTo>
                <a:cubicBezTo>
                  <a:pt x="364" y="471"/>
                  <a:pt x="368" y="491"/>
                  <a:pt x="372" y="512"/>
                </a:cubicBezTo>
                <a:cubicBezTo>
                  <a:pt x="382" y="568"/>
                  <a:pt x="382" y="568"/>
                  <a:pt x="382" y="568"/>
                </a:cubicBezTo>
                <a:cubicBezTo>
                  <a:pt x="392" y="623"/>
                  <a:pt x="392" y="623"/>
                  <a:pt x="392" y="623"/>
                </a:cubicBezTo>
                <a:cubicBezTo>
                  <a:pt x="398" y="651"/>
                  <a:pt x="398" y="651"/>
                  <a:pt x="398" y="651"/>
                </a:cubicBezTo>
                <a:cubicBezTo>
                  <a:pt x="399" y="661"/>
                  <a:pt x="401" y="672"/>
                  <a:pt x="404" y="682"/>
                </a:cubicBezTo>
                <a:cubicBezTo>
                  <a:pt x="405" y="685"/>
                  <a:pt x="406" y="688"/>
                  <a:pt x="410" y="690"/>
                </a:cubicBezTo>
                <a:cubicBezTo>
                  <a:pt x="412" y="691"/>
                  <a:pt x="415" y="692"/>
                  <a:pt x="418" y="693"/>
                </a:cubicBezTo>
                <a:cubicBezTo>
                  <a:pt x="419" y="693"/>
                  <a:pt x="421" y="693"/>
                  <a:pt x="422" y="693"/>
                </a:cubicBezTo>
                <a:cubicBezTo>
                  <a:pt x="423" y="693"/>
                  <a:pt x="424" y="693"/>
                  <a:pt x="425" y="693"/>
                </a:cubicBezTo>
                <a:cubicBezTo>
                  <a:pt x="428" y="692"/>
                  <a:pt x="429" y="690"/>
                  <a:pt x="430" y="688"/>
                </a:cubicBezTo>
                <a:cubicBezTo>
                  <a:pt x="431" y="683"/>
                  <a:pt x="431" y="679"/>
                  <a:pt x="431" y="674"/>
                </a:cubicBezTo>
                <a:cubicBezTo>
                  <a:pt x="429" y="662"/>
                  <a:pt x="429" y="650"/>
                  <a:pt x="427" y="638"/>
                </a:cubicBezTo>
                <a:cubicBezTo>
                  <a:pt x="426" y="632"/>
                  <a:pt x="425" y="626"/>
                  <a:pt x="423" y="620"/>
                </a:cubicBezTo>
                <a:cubicBezTo>
                  <a:pt x="418" y="593"/>
                  <a:pt x="418" y="593"/>
                  <a:pt x="418" y="593"/>
                </a:cubicBezTo>
                <a:cubicBezTo>
                  <a:pt x="413" y="566"/>
                  <a:pt x="413" y="566"/>
                  <a:pt x="413" y="566"/>
                </a:cubicBezTo>
                <a:cubicBezTo>
                  <a:pt x="408" y="540"/>
                  <a:pt x="408" y="540"/>
                  <a:pt x="408" y="540"/>
                </a:cubicBezTo>
                <a:cubicBezTo>
                  <a:pt x="404" y="519"/>
                  <a:pt x="401" y="499"/>
                  <a:pt x="398" y="478"/>
                </a:cubicBezTo>
                <a:cubicBezTo>
                  <a:pt x="393" y="452"/>
                  <a:pt x="389" y="425"/>
                  <a:pt x="384" y="399"/>
                </a:cubicBezTo>
                <a:cubicBezTo>
                  <a:pt x="386" y="401"/>
                  <a:pt x="389" y="402"/>
                  <a:pt x="391" y="404"/>
                </a:cubicBezTo>
                <a:cubicBezTo>
                  <a:pt x="402" y="414"/>
                  <a:pt x="413" y="423"/>
                  <a:pt x="425" y="432"/>
                </a:cubicBezTo>
                <a:cubicBezTo>
                  <a:pt x="436" y="441"/>
                  <a:pt x="447" y="450"/>
                  <a:pt x="458" y="459"/>
                </a:cubicBezTo>
                <a:cubicBezTo>
                  <a:pt x="476" y="473"/>
                  <a:pt x="493" y="487"/>
                  <a:pt x="511" y="501"/>
                </a:cubicBezTo>
                <a:cubicBezTo>
                  <a:pt x="527" y="513"/>
                  <a:pt x="543" y="526"/>
                  <a:pt x="558" y="539"/>
                </a:cubicBezTo>
                <a:cubicBezTo>
                  <a:pt x="566" y="545"/>
                  <a:pt x="574" y="552"/>
                  <a:pt x="582" y="558"/>
                </a:cubicBezTo>
                <a:cubicBezTo>
                  <a:pt x="590" y="565"/>
                  <a:pt x="598" y="571"/>
                  <a:pt x="605" y="577"/>
                </a:cubicBezTo>
                <a:cubicBezTo>
                  <a:pt x="629" y="597"/>
                  <a:pt x="629" y="597"/>
                  <a:pt x="629" y="597"/>
                </a:cubicBezTo>
                <a:cubicBezTo>
                  <a:pt x="637" y="604"/>
                  <a:pt x="646" y="612"/>
                  <a:pt x="655" y="618"/>
                </a:cubicBezTo>
                <a:cubicBezTo>
                  <a:pt x="657" y="619"/>
                  <a:pt x="660" y="621"/>
                  <a:pt x="663" y="621"/>
                </a:cubicBezTo>
                <a:cubicBezTo>
                  <a:pt x="664" y="621"/>
                  <a:pt x="664" y="621"/>
                  <a:pt x="665" y="621"/>
                </a:cubicBezTo>
                <a:cubicBezTo>
                  <a:pt x="668" y="620"/>
                  <a:pt x="670" y="620"/>
                  <a:pt x="673" y="619"/>
                </a:cubicBezTo>
                <a:cubicBezTo>
                  <a:pt x="675" y="618"/>
                  <a:pt x="678" y="617"/>
                  <a:pt x="679" y="615"/>
                </a:cubicBezTo>
                <a:cubicBezTo>
                  <a:pt x="681" y="612"/>
                  <a:pt x="680" y="609"/>
                  <a:pt x="679" y="607"/>
                </a:cubicBezTo>
                <a:cubicBezTo>
                  <a:pt x="677" y="602"/>
                  <a:pt x="674" y="599"/>
                  <a:pt x="670" y="595"/>
                </a:cubicBezTo>
                <a:cubicBezTo>
                  <a:pt x="661" y="586"/>
                  <a:pt x="652" y="576"/>
                  <a:pt x="642" y="568"/>
                </a:cubicBezTo>
                <a:cubicBezTo>
                  <a:pt x="637" y="563"/>
                  <a:pt x="632" y="559"/>
                  <a:pt x="627" y="555"/>
                </a:cubicBezTo>
                <a:cubicBezTo>
                  <a:pt x="620" y="549"/>
                  <a:pt x="612" y="543"/>
                  <a:pt x="604" y="536"/>
                </a:cubicBezTo>
                <a:cubicBezTo>
                  <a:pt x="581" y="518"/>
                  <a:pt x="581" y="518"/>
                  <a:pt x="581" y="518"/>
                </a:cubicBezTo>
                <a:cubicBezTo>
                  <a:pt x="559" y="500"/>
                  <a:pt x="559" y="500"/>
                  <a:pt x="559" y="500"/>
                </a:cubicBezTo>
                <a:cubicBezTo>
                  <a:pt x="550" y="492"/>
                  <a:pt x="541" y="485"/>
                  <a:pt x="532" y="478"/>
                </a:cubicBezTo>
                <a:cubicBezTo>
                  <a:pt x="524" y="471"/>
                  <a:pt x="515" y="464"/>
                  <a:pt x="506" y="457"/>
                </a:cubicBezTo>
                <a:cubicBezTo>
                  <a:pt x="483" y="439"/>
                  <a:pt x="461" y="421"/>
                  <a:pt x="437" y="403"/>
                </a:cubicBezTo>
                <a:cubicBezTo>
                  <a:pt x="421" y="391"/>
                  <a:pt x="421" y="391"/>
                  <a:pt x="421" y="391"/>
                </a:cubicBezTo>
                <a:cubicBezTo>
                  <a:pt x="417" y="388"/>
                  <a:pt x="413" y="385"/>
                  <a:pt x="408" y="382"/>
                </a:cubicBezTo>
                <a:cubicBezTo>
                  <a:pt x="433" y="373"/>
                  <a:pt x="458" y="363"/>
                  <a:pt x="482" y="353"/>
                </a:cubicBezTo>
                <a:cubicBezTo>
                  <a:pt x="507" y="343"/>
                  <a:pt x="531" y="332"/>
                  <a:pt x="556" y="322"/>
                </a:cubicBezTo>
                <a:cubicBezTo>
                  <a:pt x="578" y="312"/>
                  <a:pt x="600" y="302"/>
                  <a:pt x="622" y="293"/>
                </a:cubicBezTo>
                <a:cubicBezTo>
                  <a:pt x="644" y="283"/>
                  <a:pt x="666" y="273"/>
                  <a:pt x="688" y="263"/>
                </a:cubicBezTo>
                <a:cubicBezTo>
                  <a:pt x="699" y="258"/>
                  <a:pt x="709" y="253"/>
                  <a:pt x="720" y="248"/>
                </a:cubicBezTo>
                <a:cubicBezTo>
                  <a:pt x="732" y="243"/>
                  <a:pt x="745" y="238"/>
                  <a:pt x="756" y="231"/>
                </a:cubicBezTo>
                <a:cubicBezTo>
                  <a:pt x="759" y="229"/>
                  <a:pt x="763" y="227"/>
                  <a:pt x="765" y="222"/>
                </a:cubicBezTo>
                <a:cubicBezTo>
                  <a:pt x="765" y="220"/>
                  <a:pt x="766" y="217"/>
                  <a:pt x="766" y="214"/>
                </a:cubicBezTo>
                <a:cubicBezTo>
                  <a:pt x="767" y="212"/>
                  <a:pt x="767" y="209"/>
                  <a:pt x="765" y="207"/>
                </a:cubicBezTo>
                <a:cubicBezTo>
                  <a:pt x="764" y="204"/>
                  <a:pt x="760" y="204"/>
                  <a:pt x="758" y="204"/>
                </a:cubicBezTo>
                <a:cubicBezTo>
                  <a:pt x="758" y="204"/>
                  <a:pt x="758" y="204"/>
                  <a:pt x="758" y="204"/>
                </a:cubicBezTo>
                <a:cubicBezTo>
                  <a:pt x="752" y="204"/>
                  <a:pt x="746" y="206"/>
                  <a:pt x="741" y="208"/>
                </a:cubicBezTo>
                <a:cubicBezTo>
                  <a:pt x="727" y="213"/>
                  <a:pt x="712" y="218"/>
                  <a:pt x="698" y="224"/>
                </a:cubicBezTo>
                <a:cubicBezTo>
                  <a:pt x="691" y="227"/>
                  <a:pt x="684" y="231"/>
                  <a:pt x="677" y="234"/>
                </a:cubicBezTo>
                <a:cubicBezTo>
                  <a:pt x="666" y="239"/>
                  <a:pt x="656" y="243"/>
                  <a:pt x="645" y="248"/>
                </a:cubicBezTo>
                <a:cubicBezTo>
                  <a:pt x="635" y="253"/>
                  <a:pt x="624" y="258"/>
                  <a:pt x="614" y="262"/>
                </a:cubicBezTo>
                <a:cubicBezTo>
                  <a:pt x="582" y="276"/>
                  <a:pt x="582" y="276"/>
                  <a:pt x="582" y="276"/>
                </a:cubicBezTo>
                <a:cubicBezTo>
                  <a:pt x="558" y="287"/>
                  <a:pt x="534" y="297"/>
                  <a:pt x="509" y="308"/>
                </a:cubicBezTo>
                <a:cubicBezTo>
                  <a:pt x="478" y="321"/>
                  <a:pt x="446" y="334"/>
                  <a:pt x="415" y="347"/>
                </a:cubicBezTo>
                <a:cubicBezTo>
                  <a:pt x="407" y="350"/>
                  <a:pt x="400" y="353"/>
                  <a:pt x="393" y="357"/>
                </a:cubicBezTo>
                <a:cubicBezTo>
                  <a:pt x="389" y="358"/>
                  <a:pt x="386" y="360"/>
                  <a:pt x="382" y="362"/>
                </a:cubicBezTo>
                <a:cubicBezTo>
                  <a:pt x="384" y="355"/>
                  <a:pt x="386" y="349"/>
                  <a:pt x="388" y="343"/>
                </a:cubicBezTo>
                <a:cubicBezTo>
                  <a:pt x="391" y="334"/>
                  <a:pt x="393" y="326"/>
                  <a:pt x="396" y="317"/>
                </a:cubicBezTo>
                <a:cubicBezTo>
                  <a:pt x="401" y="300"/>
                  <a:pt x="405" y="283"/>
                  <a:pt x="410" y="266"/>
                </a:cubicBezTo>
                <a:cubicBezTo>
                  <a:pt x="413" y="257"/>
                  <a:pt x="416" y="249"/>
                  <a:pt x="419" y="240"/>
                </a:cubicBezTo>
                <a:cubicBezTo>
                  <a:pt x="422" y="232"/>
                  <a:pt x="425" y="224"/>
                  <a:pt x="428" y="215"/>
                </a:cubicBezTo>
                <a:cubicBezTo>
                  <a:pt x="434" y="199"/>
                  <a:pt x="438" y="181"/>
                  <a:pt x="443" y="16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63" y="95"/>
                  <a:pt x="467" y="78"/>
                  <a:pt x="471" y="61"/>
                </a:cubicBezTo>
                <a:cubicBezTo>
                  <a:pt x="473" y="52"/>
                  <a:pt x="475" y="43"/>
                  <a:pt x="477" y="35"/>
                </a:cubicBezTo>
                <a:cubicBezTo>
                  <a:pt x="478" y="30"/>
                  <a:pt x="479" y="26"/>
                  <a:pt x="480" y="22"/>
                </a:cubicBezTo>
                <a:cubicBezTo>
                  <a:pt x="481" y="18"/>
                  <a:pt x="481" y="18"/>
                  <a:pt x="481" y="18"/>
                </a:cubicBezTo>
                <a:cubicBezTo>
                  <a:pt x="481" y="17"/>
                  <a:pt x="481" y="16"/>
                  <a:pt x="481" y="15"/>
                </a:cubicBezTo>
                <a:cubicBezTo>
                  <a:pt x="482" y="13"/>
                  <a:pt x="483" y="11"/>
                  <a:pt x="483" y="9"/>
                </a:cubicBezTo>
                <a:cubicBezTo>
                  <a:pt x="483" y="8"/>
                  <a:pt x="483" y="7"/>
                  <a:pt x="483" y="6"/>
                </a:cubicBezTo>
                <a:cubicBezTo>
                  <a:pt x="484" y="5"/>
                  <a:pt x="483" y="4"/>
                  <a:pt x="483" y="3"/>
                </a:cubicBezTo>
                <a:cubicBezTo>
                  <a:pt x="483" y="2"/>
                  <a:pt x="483" y="2"/>
                  <a:pt x="482" y="1"/>
                </a:cubicBezTo>
                <a:cubicBezTo>
                  <a:pt x="482" y="0"/>
                  <a:pt x="481" y="0"/>
                  <a:pt x="481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" name="Freeform 31"/>
          <p:cNvSpPr>
            <a:spLocks/>
          </p:cNvSpPr>
          <p:nvPr userDrawn="1"/>
        </p:nvSpPr>
        <p:spPr bwMode="auto">
          <a:xfrm>
            <a:off x="10747763" y="1612404"/>
            <a:ext cx="48507" cy="48507"/>
          </a:xfrm>
          <a:custGeom>
            <a:avLst/>
            <a:gdLst>
              <a:gd name="T0" fmla="*/ 1 w 3"/>
              <a:gd name="T1" fmla="*/ 0 h 2"/>
              <a:gd name="T2" fmla="*/ 1 w 3"/>
              <a:gd name="T3" fmla="*/ 0 h 2"/>
              <a:gd name="T4" fmla="*/ 0 w 3"/>
              <a:gd name="T5" fmla="*/ 1 h 2"/>
              <a:gd name="T6" fmla="*/ 0 w 3"/>
              <a:gd name="T7" fmla="*/ 2 h 2"/>
              <a:gd name="T8" fmla="*/ 1 w 3"/>
              <a:gd name="T9" fmla="*/ 2 h 2"/>
              <a:gd name="T10" fmla="*/ 3 w 3"/>
              <a:gd name="T11" fmla="*/ 2 h 2"/>
              <a:gd name="T12" fmla="*/ 3 w 3"/>
              <a:gd name="T13" fmla="*/ 2 h 2"/>
              <a:gd name="T14" fmla="*/ 2 w 3"/>
              <a:gd name="T15" fmla="*/ 0 h 2"/>
              <a:gd name="T16" fmla="*/ 1 w 3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39039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(Image)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5999" y="365127"/>
            <a:ext cx="4590000" cy="221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9F41189-72B4-452B-A549-7173D2E2AC3B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 bwMode="ltGray">
          <a:xfrm>
            <a:off x="5334000" y="0"/>
            <a:ext cx="6858000" cy="6858000"/>
          </a:xfrm>
          <a:solidFill>
            <a:schemeClr val="accent2"/>
          </a:solidFill>
        </p:spPr>
        <p:txBody>
          <a:bodyPr>
            <a:normAutofit/>
          </a:bodyPr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385763" y="1501966"/>
            <a:ext cx="4590000" cy="2387188"/>
          </a:xfrm>
        </p:spPr>
        <p:txBody>
          <a:bodyPr>
            <a:noAutofit/>
          </a:bodyPr>
          <a:lstStyle>
            <a:lvl1pPr marL="0" indent="0">
              <a:lnSpc>
                <a:spcPct val="110000"/>
              </a:lnSpc>
              <a:buNone/>
              <a:defRPr sz="3000">
                <a:solidFill>
                  <a:srgbClr val="A9A9A9"/>
                </a:solidFill>
              </a:defRPr>
            </a:lvl1pPr>
            <a:lvl2pPr marL="0" indent="0">
              <a:lnSpc>
                <a:spcPct val="110000"/>
              </a:lnSpc>
              <a:spcBef>
                <a:spcPts val="0"/>
              </a:spcBef>
              <a:buNone/>
              <a:defRPr sz="3000">
                <a:solidFill>
                  <a:schemeClr val="tx2"/>
                </a:solidFill>
              </a:defRPr>
            </a:lvl2pPr>
            <a:lvl3pPr marL="0" indent="0">
              <a:lnSpc>
                <a:spcPct val="110000"/>
              </a:lnSpc>
              <a:spcBef>
                <a:spcPts val="4800"/>
              </a:spcBef>
              <a:buNone/>
              <a:defRPr sz="1100">
                <a:solidFill>
                  <a:schemeClr val="tx2"/>
                </a:solidFill>
              </a:defRPr>
            </a:lvl3pPr>
            <a:lvl4pPr marL="0" indent="0">
              <a:lnSpc>
                <a:spcPct val="110000"/>
              </a:lnSpc>
              <a:spcBef>
                <a:spcPts val="0"/>
              </a:spcBef>
              <a:buNone/>
              <a:defRPr sz="1100">
                <a:solidFill>
                  <a:schemeClr val="tx2"/>
                </a:solidFill>
              </a:defRPr>
            </a:lvl4pPr>
            <a:lvl5pPr marL="0" indent="0">
              <a:lnSpc>
                <a:spcPct val="110000"/>
              </a:lnSpc>
              <a:spcBef>
                <a:spcPts val="0"/>
              </a:spcBef>
              <a:buNone/>
              <a:defRPr sz="11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Section number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22293250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Yellow)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00553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9CA608-3081-4273-A0F0-5B28EFBCC0E7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89257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Blue)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00553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1CA4C8-9913-482A-B0A7-FCAF83A7D04D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654311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Purple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00553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942C8B-EC9A-47CD-ADDC-72D9484F5FBE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322642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(Orange)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00553"/>
            <a:ext cx="9720000" cy="4150947"/>
          </a:xfrm>
        </p:spPr>
        <p:txBody>
          <a:bodyPr>
            <a:noAutofit/>
          </a:bodyPr>
          <a:lstStyle>
            <a:lvl1pPr marL="0" indent="0">
              <a:lnSpc>
                <a:spcPct val="95000"/>
              </a:lnSpc>
              <a:buNone/>
              <a:defRPr sz="4200" b="1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2pPr>
            <a:lvl3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3pPr>
            <a:lvl4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4pPr>
            <a:lvl5pPr marL="0" indent="0">
              <a:lnSpc>
                <a:spcPct val="95000"/>
              </a:lnSpc>
              <a:spcBef>
                <a:spcPts val="0"/>
              </a:spcBef>
              <a:buNone/>
              <a:defRPr sz="4200" b="1" spc="-51" baseline="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DF4EEE-B1F2-4AA7-8509-DB0BCF545C0C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85200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80661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duction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488832"/>
            <a:ext cx="8100000" cy="4162669"/>
          </a:xfrm>
        </p:spPr>
        <p:txBody>
          <a:bodyPr>
            <a:noAutofit/>
          </a:bodyPr>
          <a:lstStyle>
            <a:lvl1pPr marL="315905" indent="-315905">
              <a:defRPr sz="2600"/>
            </a:lvl1pPr>
            <a:lvl2pPr marL="668322" indent="-352417">
              <a:spcBef>
                <a:spcPts val="800"/>
              </a:spcBef>
              <a:defRPr sz="2600"/>
            </a:lvl2pPr>
            <a:lvl3pPr marL="668322" indent="-352417">
              <a:spcBef>
                <a:spcPts val="800"/>
              </a:spcBef>
              <a:defRPr sz="2600"/>
            </a:lvl3pPr>
            <a:lvl4pPr marL="668322" indent="-352417">
              <a:spcBef>
                <a:spcPts val="800"/>
              </a:spcBef>
              <a:defRPr sz="2600"/>
            </a:lvl4pPr>
            <a:lvl5pPr marL="668322" indent="-352417">
              <a:spcBef>
                <a:spcPts val="800"/>
              </a:spcBef>
              <a:defRPr sz="26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E7846F8-6F61-4827-8945-C4ED8D4BDB52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371207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512278"/>
            <a:ext cx="9000000" cy="413922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7C9328-C688-47CB-8DB0-327C1BB3C433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</p:spTree>
    <p:extLst>
      <p:ext uri="{BB962C8B-B14F-4D97-AF65-F5344CB8AC3E}">
        <p14:creationId xmlns:p14="http://schemas.microsoft.com/office/powerpoint/2010/main" val="683652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Option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</p:grpSp>
      <p:pic>
        <p:nvPicPr>
          <p:cNvPr id="799" name="Picture 7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hidden">
          <a:xfrm>
            <a:off x="5623200" y="316801"/>
            <a:ext cx="6282000" cy="627337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85763" y="1514475"/>
            <a:ext cx="5148456" cy="1914525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85763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pic>
        <p:nvPicPr>
          <p:cNvPr id="20" name="Picture 19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1" name="Picture 1580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722800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512278"/>
            <a:ext cx="5580000" cy="413922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3C1A57-2C34-4943-93EF-CE998FD6012F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idx="14"/>
          </p:nvPr>
        </p:nvSpPr>
        <p:spPr>
          <a:xfrm>
            <a:off x="6203951" y="1512278"/>
            <a:ext cx="5580063" cy="4139223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3331977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520043"/>
            <a:ext cx="5580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A9AEC3-12A8-480A-8483-034369E5BE64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4"/>
          </p:nvPr>
        </p:nvSpPr>
        <p:spPr>
          <a:xfrm>
            <a:off x="6203033" y="1520043"/>
            <a:ext cx="5580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9377623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6000" y="365127"/>
            <a:ext cx="5598059" cy="221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520043"/>
            <a:ext cx="5580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BE703C-E082-4D14-9A95-304D023BCC9D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5605463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 bwMode="ltGray">
          <a:xfrm>
            <a:off x="6203949" y="0"/>
            <a:ext cx="5988051" cy="6858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958343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S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6000" y="365127"/>
            <a:ext cx="5598059" cy="221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6000" y="1520043"/>
            <a:ext cx="5580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01045B-1CF1-4920-A1AD-991DC8101F04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5605463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 bwMode="ltGray">
          <a:xfrm>
            <a:off x="7154060" y="0"/>
            <a:ext cx="5040000" cy="6858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2798465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3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20043"/>
            <a:ext cx="3654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38A78CE-C436-46F5-8043-BA78FD2A1173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4"/>
          </p:nvPr>
        </p:nvSpPr>
        <p:spPr>
          <a:xfrm>
            <a:off x="4259263" y="1520043"/>
            <a:ext cx="3654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idx="15"/>
          </p:nvPr>
        </p:nvSpPr>
        <p:spPr>
          <a:xfrm>
            <a:off x="8147812" y="1520043"/>
            <a:ext cx="3654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0681596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20043"/>
            <a:ext cx="3654000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0277D2-4CC5-40D6-8816-69F4F8FBFE0B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4"/>
          </p:nvPr>
        </p:nvSpPr>
        <p:spPr>
          <a:xfrm>
            <a:off x="4259263" y="1520043"/>
            <a:ext cx="7524751" cy="413145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905494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3 Columns &amp; 2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-1" y="3429000"/>
            <a:ext cx="12192001" cy="3429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3598223"/>
            <a:ext cx="3654000" cy="205327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3E40CC-AF52-43D7-A252-310D6C6BD28A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4"/>
          </p:nvPr>
        </p:nvSpPr>
        <p:spPr>
          <a:xfrm>
            <a:off x="4259263" y="3598223"/>
            <a:ext cx="3654000" cy="205327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idx="15"/>
          </p:nvPr>
        </p:nvSpPr>
        <p:spPr>
          <a:xfrm>
            <a:off x="8147812" y="3598223"/>
            <a:ext cx="3654000" cy="2053279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idx="16"/>
          </p:nvPr>
        </p:nvSpPr>
        <p:spPr>
          <a:xfrm>
            <a:off x="395999" y="1519201"/>
            <a:ext cx="3654000" cy="1762415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6108000" y="4536"/>
            <a:ext cx="3042000" cy="3420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sp>
        <p:nvSpPr>
          <p:cNvPr id="14" name="Content Placeholder 2"/>
          <p:cNvSpPr>
            <a:spLocks noGrp="1"/>
          </p:cNvSpPr>
          <p:nvPr>
            <p:ph idx="18"/>
          </p:nvPr>
        </p:nvSpPr>
        <p:spPr>
          <a:xfrm>
            <a:off x="4259263" y="1519201"/>
            <a:ext cx="1731963" cy="1762415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6" name="Picture Placeholder 8"/>
          <p:cNvSpPr>
            <a:spLocks noGrp="1"/>
          </p:cNvSpPr>
          <p:nvPr>
            <p:ph type="pic" sz="quarter" idx="19"/>
          </p:nvPr>
        </p:nvSpPr>
        <p:spPr>
          <a:xfrm>
            <a:off x="9150000" y="4536"/>
            <a:ext cx="3042000" cy="34200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pic>
        <p:nvPicPr>
          <p:cNvPr id="17" name="Picture 16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Rectangle 17"/>
          <p:cNvSpPr/>
          <p:nvPr userDrawn="1"/>
        </p:nvSpPr>
        <p:spPr>
          <a:xfrm>
            <a:off x="-1" y="3429000"/>
            <a:ext cx="12192001" cy="3429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19" name="Picture 18"/>
          <p:cNvPicPr/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9649072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4 Columns &amp;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273635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6BA33D-DED6-47C9-8B35-7AF70ED71730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5"/>
          </p:nvPr>
        </p:nvSpPr>
        <p:spPr>
          <a:xfrm>
            <a:off x="383926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9093659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idx="17"/>
          </p:nvPr>
        </p:nvSpPr>
        <p:spPr>
          <a:xfrm>
            <a:off x="6203950" y="3611301"/>
            <a:ext cx="2717591" cy="204020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 marL="422264" indent="-184146">
              <a:spcBef>
                <a:spcPts val="0"/>
              </a:spcBef>
              <a:buNone/>
              <a:defRPr sz="1700" i="0">
                <a:solidFill>
                  <a:schemeClr val="accent1"/>
                </a:solidFill>
              </a:defRPr>
            </a:lvl3pPr>
            <a:lvl4pPr marL="608385" indent="-187195">
              <a:defRPr sz="1200"/>
            </a:lvl4pPr>
            <a:lvl5pPr marL="820779" indent="-212395">
              <a:defRPr sz="120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384175" y="1573212"/>
            <a:ext cx="2717800" cy="18576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sp>
        <p:nvSpPr>
          <p:cNvPr id="16" name="Picture Placeholder 13"/>
          <p:cNvSpPr>
            <a:spLocks noGrp="1"/>
          </p:cNvSpPr>
          <p:nvPr>
            <p:ph type="pic" sz="quarter" idx="19"/>
          </p:nvPr>
        </p:nvSpPr>
        <p:spPr>
          <a:xfrm>
            <a:off x="3273425" y="1573212"/>
            <a:ext cx="2717800" cy="18576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sp>
        <p:nvSpPr>
          <p:cNvPr id="17" name="Picture Placeholder 13"/>
          <p:cNvSpPr>
            <a:spLocks noGrp="1"/>
          </p:cNvSpPr>
          <p:nvPr>
            <p:ph type="pic" sz="quarter" idx="20"/>
          </p:nvPr>
        </p:nvSpPr>
        <p:spPr>
          <a:xfrm>
            <a:off x="6203951" y="1573212"/>
            <a:ext cx="2717800" cy="18576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  <p:sp>
        <p:nvSpPr>
          <p:cNvPr id="18" name="Picture Placeholder 13"/>
          <p:cNvSpPr>
            <a:spLocks noGrp="1"/>
          </p:cNvSpPr>
          <p:nvPr>
            <p:ph type="pic" sz="quarter" idx="21"/>
          </p:nvPr>
        </p:nvSpPr>
        <p:spPr>
          <a:xfrm>
            <a:off x="9093659" y="1573212"/>
            <a:ext cx="2717800" cy="1857600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>
                <a:solidFill>
                  <a:schemeClr val="tx2">
                    <a:lumMod val="25000"/>
                    <a:lumOff val="75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564241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0D90E3-A0B2-4065-9ED9-BEF1D154124D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385765" y="597391"/>
            <a:ext cx="7750175" cy="539747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None/>
              <a:defRPr sz="1600" b="1" spc="-11" baseline="0">
                <a:solidFill>
                  <a:srgbClr val="A9A9A9"/>
                </a:solidFill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2pPr>
            <a:lvl3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3pPr>
            <a:lvl4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4pPr>
            <a:lvl5pPr marL="0" indent="0">
              <a:lnSpc>
                <a:spcPct val="90000"/>
              </a:lnSpc>
              <a:spcBef>
                <a:spcPts val="0"/>
              </a:spcBef>
              <a:buNone/>
              <a:defRPr sz="1600" b="1">
                <a:solidFill>
                  <a:srgbClr val="A9A9A9"/>
                </a:solidFill>
              </a:defRPr>
            </a:lvl5pPr>
          </a:lstStyle>
          <a:p>
            <a:pPr lvl="0"/>
            <a:r>
              <a:rPr lang="en-US" dirty="0"/>
              <a:t>Click for optional subtitle</a:t>
            </a:r>
          </a:p>
        </p:txBody>
      </p:sp>
    </p:spTree>
    <p:extLst>
      <p:ext uri="{BB962C8B-B14F-4D97-AF65-F5344CB8AC3E}">
        <p14:creationId xmlns:p14="http://schemas.microsoft.com/office/powerpoint/2010/main" val="42754183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6EC8F7-A0F3-45E5-A92B-F1699F87257F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095966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+ Imag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5743576" y="366714"/>
            <a:ext cx="6040438" cy="6094412"/>
          </a:xfrm>
        </p:spPr>
        <p:txBody>
          <a:bodyPr/>
          <a:lstStyle>
            <a:lvl1pPr marL="179996" indent="0">
              <a:lnSpc>
                <a:spcPct val="200000"/>
              </a:lnSpc>
              <a:buNone/>
              <a:defRPr sz="1600" b="1"/>
            </a:lvl1pPr>
          </a:lstStyle>
          <a:p>
            <a:r>
              <a:rPr lang="en-US" dirty="0" smtClean="0"/>
              <a:t>Click icon to add picture</a:t>
            </a:r>
            <a:endParaRPr lang="en-GB" dirty="0"/>
          </a:p>
        </p:txBody>
      </p:sp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grpSp>
          <p:nvGrpSpPr>
            <p:cNvPr id="28" name="Group 205"/>
            <p:cNvGrpSpPr>
              <a:grpSpLocks/>
            </p:cNvGrpSpPr>
            <p:nvPr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599" name="Line 5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0" name="Line 6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1" name="Line 7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2" name="Line 8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3" name="Line 9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4" name="Line 10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5" name="Line 11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6" name="Line 12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7" name="Line 13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8" name="Line 14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09" name="Line 15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0" name="Line 16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1" name="Line 17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2" name="Line 18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3" name="Line 19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4" name="Line 20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5" name="Line 21"/>
              <p:cNvSpPr>
                <a:spLocks noChangeShapeType="1"/>
              </p:cNvSpPr>
              <p:nvPr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6" name="Line 22"/>
              <p:cNvSpPr>
                <a:spLocks noChangeShapeType="1"/>
              </p:cNvSpPr>
              <p:nvPr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7" name="Line 23"/>
              <p:cNvSpPr>
                <a:spLocks noChangeShapeType="1"/>
              </p:cNvSpPr>
              <p:nvPr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8" name="Line 24"/>
              <p:cNvSpPr>
                <a:spLocks noChangeShapeType="1"/>
              </p:cNvSpPr>
              <p:nvPr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19" name="Line 25"/>
              <p:cNvSpPr>
                <a:spLocks noChangeShapeType="1"/>
              </p:cNvSpPr>
              <p:nvPr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0" name="Line 26"/>
              <p:cNvSpPr>
                <a:spLocks noChangeShapeType="1"/>
              </p:cNvSpPr>
              <p:nvPr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1" name="Line 27"/>
              <p:cNvSpPr>
                <a:spLocks noChangeShapeType="1"/>
              </p:cNvSpPr>
              <p:nvPr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2" name="Line 28"/>
              <p:cNvSpPr>
                <a:spLocks noChangeShapeType="1"/>
              </p:cNvSpPr>
              <p:nvPr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3" name="Line 29"/>
              <p:cNvSpPr>
                <a:spLocks noChangeShapeType="1"/>
              </p:cNvSpPr>
              <p:nvPr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4" name="Line 30"/>
              <p:cNvSpPr>
                <a:spLocks noChangeShapeType="1"/>
              </p:cNvSpPr>
              <p:nvPr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5" name="Line 31"/>
              <p:cNvSpPr>
                <a:spLocks noChangeShapeType="1"/>
              </p:cNvSpPr>
              <p:nvPr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6" name="Line 32"/>
              <p:cNvSpPr>
                <a:spLocks noChangeShapeType="1"/>
              </p:cNvSpPr>
              <p:nvPr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7" name="Line 33"/>
              <p:cNvSpPr>
                <a:spLocks noChangeShapeType="1"/>
              </p:cNvSpPr>
              <p:nvPr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8" name="Line 34"/>
              <p:cNvSpPr>
                <a:spLocks noChangeShapeType="1"/>
              </p:cNvSpPr>
              <p:nvPr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29" name="Line 35"/>
              <p:cNvSpPr>
                <a:spLocks noChangeShapeType="1"/>
              </p:cNvSpPr>
              <p:nvPr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0" name="Line 36"/>
              <p:cNvSpPr>
                <a:spLocks noChangeShapeType="1"/>
              </p:cNvSpPr>
              <p:nvPr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1" name="Line 37"/>
              <p:cNvSpPr>
                <a:spLocks noChangeShapeType="1"/>
              </p:cNvSpPr>
              <p:nvPr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2" name="Line 38"/>
              <p:cNvSpPr>
                <a:spLocks noChangeShapeType="1"/>
              </p:cNvSpPr>
              <p:nvPr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3" name="Line 39"/>
              <p:cNvSpPr>
                <a:spLocks noChangeShapeType="1"/>
              </p:cNvSpPr>
              <p:nvPr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4" name="Line 40"/>
              <p:cNvSpPr>
                <a:spLocks noChangeShapeType="1"/>
              </p:cNvSpPr>
              <p:nvPr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5" name="Line 41"/>
              <p:cNvSpPr>
                <a:spLocks noChangeShapeType="1"/>
              </p:cNvSpPr>
              <p:nvPr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6" name="Line 42"/>
              <p:cNvSpPr>
                <a:spLocks noChangeShapeType="1"/>
              </p:cNvSpPr>
              <p:nvPr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7" name="Line 43"/>
              <p:cNvSpPr>
                <a:spLocks noChangeShapeType="1"/>
              </p:cNvSpPr>
              <p:nvPr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8" name="Line 44"/>
              <p:cNvSpPr>
                <a:spLocks noChangeShapeType="1"/>
              </p:cNvSpPr>
              <p:nvPr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39" name="Line 45"/>
              <p:cNvSpPr>
                <a:spLocks noChangeShapeType="1"/>
              </p:cNvSpPr>
              <p:nvPr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0" name="Line 46"/>
              <p:cNvSpPr>
                <a:spLocks noChangeShapeType="1"/>
              </p:cNvSpPr>
              <p:nvPr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1" name="Line 47"/>
              <p:cNvSpPr>
                <a:spLocks noChangeShapeType="1"/>
              </p:cNvSpPr>
              <p:nvPr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2" name="Line 48"/>
              <p:cNvSpPr>
                <a:spLocks noChangeShapeType="1"/>
              </p:cNvSpPr>
              <p:nvPr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3" name="Line 49"/>
              <p:cNvSpPr>
                <a:spLocks noChangeShapeType="1"/>
              </p:cNvSpPr>
              <p:nvPr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4" name="Line 50"/>
              <p:cNvSpPr>
                <a:spLocks noChangeShapeType="1"/>
              </p:cNvSpPr>
              <p:nvPr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5" name="Line 51"/>
              <p:cNvSpPr>
                <a:spLocks noChangeShapeType="1"/>
              </p:cNvSpPr>
              <p:nvPr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6" name="Line 52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7" name="Line 53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8" name="Line 54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49" name="Line 55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0" name="Line 56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1" name="Line 57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2" name="Line 58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3" name="Line 59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4" name="Line 60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5" name="Line 61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6" name="Line 62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7" name="Line 63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8" name="Line 64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59" name="Line 65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0" name="Line 66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1" name="Line 67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2" name="Line 68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3" name="Line 69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4" name="Line 70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5" name="Line 71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6" name="Line 72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7" name="Line 73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8" name="Line 74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69" name="Line 75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0" name="Line 76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1" name="Line 77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2" name="Line 78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3" name="Line 79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4" name="Line 80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5" name="Line 81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6" name="Line 82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7" name="Line 83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8" name="Line 84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79" name="Line 85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0" name="Line 86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1" name="Line 87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2" name="Line 88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3" name="Line 89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4" name="Line 90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5" name="Line 91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6" name="Line 92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7" name="Line 93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8" name="Line 94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89" name="Line 95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0" name="Line 96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1" name="Line 97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2" name="Line 98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3" name="Line 99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4" name="Line 100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5" name="Line 101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6" name="Line 102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7" name="Line 103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8" name="Line 104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699" name="Line 105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0" name="Line 106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1" name="Line 107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2" name="Line 108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3" name="Line 109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4" name="Line 110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5" name="Line 111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6" name="Line 112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7" name="Line 113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8" name="Line 114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09" name="Line 115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0" name="Line 116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1" name="Line 117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2" name="Line 118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3" name="Line 119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4" name="Line 120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5" name="Line 121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6" name="Line 122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7" name="Line 123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8" name="Line 124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19" name="Line 125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0" name="Line 126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1" name="Line 127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2" name="Line 128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3" name="Line 129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4" name="Line 130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5" name="Line 131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6" name="Line 132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7" name="Line 133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8" name="Line 134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29" name="Line 135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0" name="Line 136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1" name="Line 137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2" name="Line 138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3" name="Line 139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4" name="Line 140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5" name="Line 141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6" name="Line 142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7" name="Line 143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8" name="Line 144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39" name="Line 145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0" name="Line 146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1" name="Line 147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2" name="Line 148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3" name="Line 149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4" name="Line 150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5" name="Line 151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6" name="Line 152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7" name="Line 153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8" name="Line 154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49" name="Line 155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0" name="Line 156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1" name="Line 157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2" name="Line 158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3" name="Line 159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4" name="Line 160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5" name="Line 161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6" name="Line 162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7" name="Line 163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8" name="Line 164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59" name="Line 165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0" name="Line 166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1" name="Line 167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2" name="Line 168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3" name="Line 169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4" name="Line 170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5" name="Line 171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6" name="Line 172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7" name="Line 173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8" name="Line 174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69" name="Line 175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0" name="Line 176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1" name="Line 177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2" name="Line 178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3" name="Line 179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4" name="Line 180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5" name="Line 181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6" name="Line 182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7" name="Line 183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8" name="Line 184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79" name="Line 185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0" name="Line 186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1" name="Line 187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2" name="Line 188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3" name="Line 189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4" name="Line 190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5" name="Line 191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6" name="Line 192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7" name="Line 193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8" name="Line 194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89" name="Line 195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0" name="Line 196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1" name="Line 19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2" name="Line 19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3" name="Line 19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4" name="Line 20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5" name="Line 20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6" name="Line 20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7" name="Line 20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798" name="Line 20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29" name="Group 406"/>
            <p:cNvGrpSpPr>
              <a:grpSpLocks/>
            </p:cNvGrpSpPr>
            <p:nvPr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399" name="Line 206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0" name="Line 207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1" name="Line 208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2" name="Line 209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3" name="Line 210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4" name="Line 211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5" name="Line 212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6" name="Line 213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7" name="Line 214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8" name="Line 215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09" name="Line 216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0" name="Line 217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1" name="Line 218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2" name="Line 219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3" name="Line 220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4" name="Line 221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5" name="Line 222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6" name="Line 223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7" name="Line 224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8" name="Line 225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19" name="Line 226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0" name="Line 227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1" name="Line 228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2" name="Line 229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3" name="Line 230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4" name="Line 231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5" name="Line 232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6" name="Line 233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7" name="Line 234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8" name="Line 235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29" name="Line 236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0" name="Line 237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1" name="Line 238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2" name="Line 239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3" name="Line 240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4" name="Line 241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5" name="Line 242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6" name="Line 243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7" name="Line 244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8" name="Line 245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39" name="Line 246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0" name="Line 247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1" name="Line 248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2" name="Line 249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3" name="Line 250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4" name="Line 251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5" name="Line 252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6" name="Line 253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7" name="Line 254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8" name="Line 255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49" name="Line 256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0" name="Line 257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1" name="Line 258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2" name="Line 259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3" name="Line 260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4" name="Line 261"/>
              <p:cNvSpPr>
                <a:spLocks noChangeShapeType="1"/>
              </p:cNvSpPr>
              <p:nvPr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5" name="Line 262"/>
              <p:cNvSpPr>
                <a:spLocks noChangeShapeType="1"/>
              </p:cNvSpPr>
              <p:nvPr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6" name="Line 263"/>
              <p:cNvSpPr>
                <a:spLocks noChangeShapeType="1"/>
              </p:cNvSpPr>
              <p:nvPr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7" name="Line 264"/>
              <p:cNvSpPr>
                <a:spLocks noChangeShapeType="1"/>
              </p:cNvSpPr>
              <p:nvPr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8" name="Line 265"/>
              <p:cNvSpPr>
                <a:spLocks noChangeShapeType="1"/>
              </p:cNvSpPr>
              <p:nvPr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59" name="Line 266"/>
              <p:cNvSpPr>
                <a:spLocks noChangeShapeType="1"/>
              </p:cNvSpPr>
              <p:nvPr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0" name="Line 267"/>
              <p:cNvSpPr>
                <a:spLocks noChangeShapeType="1"/>
              </p:cNvSpPr>
              <p:nvPr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1" name="Line 268"/>
              <p:cNvSpPr>
                <a:spLocks noChangeShapeType="1"/>
              </p:cNvSpPr>
              <p:nvPr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2" name="Line 269"/>
              <p:cNvSpPr>
                <a:spLocks noChangeShapeType="1"/>
              </p:cNvSpPr>
              <p:nvPr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3" name="Line 270"/>
              <p:cNvSpPr>
                <a:spLocks noChangeShapeType="1"/>
              </p:cNvSpPr>
              <p:nvPr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4" name="Line 271"/>
              <p:cNvSpPr>
                <a:spLocks noChangeShapeType="1"/>
              </p:cNvSpPr>
              <p:nvPr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5" name="Line 272"/>
              <p:cNvSpPr>
                <a:spLocks noChangeShapeType="1"/>
              </p:cNvSpPr>
              <p:nvPr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6" name="Line 273"/>
              <p:cNvSpPr>
                <a:spLocks noChangeShapeType="1"/>
              </p:cNvSpPr>
              <p:nvPr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7" name="Line 274"/>
              <p:cNvSpPr>
                <a:spLocks noChangeShapeType="1"/>
              </p:cNvSpPr>
              <p:nvPr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8" name="Line 275"/>
              <p:cNvSpPr>
                <a:spLocks noChangeShapeType="1"/>
              </p:cNvSpPr>
              <p:nvPr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69" name="Line 276"/>
              <p:cNvSpPr>
                <a:spLocks noChangeShapeType="1"/>
              </p:cNvSpPr>
              <p:nvPr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0" name="Line 277"/>
              <p:cNvSpPr>
                <a:spLocks noChangeShapeType="1"/>
              </p:cNvSpPr>
              <p:nvPr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1" name="Line 278"/>
              <p:cNvSpPr>
                <a:spLocks noChangeShapeType="1"/>
              </p:cNvSpPr>
              <p:nvPr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2" name="Line 279"/>
              <p:cNvSpPr>
                <a:spLocks noChangeShapeType="1"/>
              </p:cNvSpPr>
              <p:nvPr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3" name="Line 280"/>
              <p:cNvSpPr>
                <a:spLocks noChangeShapeType="1"/>
              </p:cNvSpPr>
              <p:nvPr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4" name="Line 281"/>
              <p:cNvSpPr>
                <a:spLocks noChangeShapeType="1"/>
              </p:cNvSpPr>
              <p:nvPr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5" name="Line 282"/>
              <p:cNvSpPr>
                <a:spLocks noChangeShapeType="1"/>
              </p:cNvSpPr>
              <p:nvPr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6" name="Line 283"/>
              <p:cNvSpPr>
                <a:spLocks noChangeShapeType="1"/>
              </p:cNvSpPr>
              <p:nvPr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7" name="Line 284"/>
              <p:cNvSpPr>
                <a:spLocks noChangeShapeType="1"/>
              </p:cNvSpPr>
              <p:nvPr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8" name="Line 285"/>
              <p:cNvSpPr>
                <a:spLocks noChangeShapeType="1"/>
              </p:cNvSpPr>
              <p:nvPr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79" name="Line 286"/>
              <p:cNvSpPr>
                <a:spLocks noChangeShapeType="1"/>
              </p:cNvSpPr>
              <p:nvPr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0" name="Line 287"/>
              <p:cNvSpPr>
                <a:spLocks noChangeShapeType="1"/>
              </p:cNvSpPr>
              <p:nvPr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1" name="Line 288"/>
              <p:cNvSpPr>
                <a:spLocks noChangeShapeType="1"/>
              </p:cNvSpPr>
              <p:nvPr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2" name="Line 289"/>
              <p:cNvSpPr>
                <a:spLocks noChangeShapeType="1"/>
              </p:cNvSpPr>
              <p:nvPr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3" name="Line 290"/>
              <p:cNvSpPr>
                <a:spLocks noChangeShapeType="1"/>
              </p:cNvSpPr>
              <p:nvPr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4" name="Line 291"/>
              <p:cNvSpPr>
                <a:spLocks noChangeShapeType="1"/>
              </p:cNvSpPr>
              <p:nvPr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5" name="Line 292"/>
              <p:cNvSpPr>
                <a:spLocks noChangeShapeType="1"/>
              </p:cNvSpPr>
              <p:nvPr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6" name="Line 293"/>
              <p:cNvSpPr>
                <a:spLocks noChangeShapeType="1"/>
              </p:cNvSpPr>
              <p:nvPr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7" name="Line 294"/>
              <p:cNvSpPr>
                <a:spLocks noChangeShapeType="1"/>
              </p:cNvSpPr>
              <p:nvPr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8" name="Line 295"/>
              <p:cNvSpPr>
                <a:spLocks noChangeShapeType="1"/>
              </p:cNvSpPr>
              <p:nvPr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89" name="Line 296"/>
              <p:cNvSpPr>
                <a:spLocks noChangeShapeType="1"/>
              </p:cNvSpPr>
              <p:nvPr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0" name="Line 297"/>
              <p:cNvSpPr>
                <a:spLocks noChangeShapeType="1"/>
              </p:cNvSpPr>
              <p:nvPr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1" name="Line 298"/>
              <p:cNvSpPr>
                <a:spLocks noChangeShapeType="1"/>
              </p:cNvSpPr>
              <p:nvPr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2" name="Line 299"/>
              <p:cNvSpPr>
                <a:spLocks noChangeShapeType="1"/>
              </p:cNvSpPr>
              <p:nvPr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3" name="Line 300"/>
              <p:cNvSpPr>
                <a:spLocks noChangeShapeType="1"/>
              </p:cNvSpPr>
              <p:nvPr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4" name="Line 301"/>
              <p:cNvSpPr>
                <a:spLocks noChangeShapeType="1"/>
              </p:cNvSpPr>
              <p:nvPr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5" name="Line 302"/>
              <p:cNvSpPr>
                <a:spLocks noChangeShapeType="1"/>
              </p:cNvSpPr>
              <p:nvPr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6" name="Line 303"/>
              <p:cNvSpPr>
                <a:spLocks noChangeShapeType="1"/>
              </p:cNvSpPr>
              <p:nvPr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7" name="Line 304"/>
              <p:cNvSpPr>
                <a:spLocks noChangeShapeType="1"/>
              </p:cNvSpPr>
              <p:nvPr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8" name="Line 305"/>
              <p:cNvSpPr>
                <a:spLocks noChangeShapeType="1"/>
              </p:cNvSpPr>
              <p:nvPr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499" name="Line 306"/>
              <p:cNvSpPr>
                <a:spLocks noChangeShapeType="1"/>
              </p:cNvSpPr>
              <p:nvPr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0" name="Line 307"/>
              <p:cNvSpPr>
                <a:spLocks noChangeShapeType="1"/>
              </p:cNvSpPr>
              <p:nvPr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1" name="Line 308"/>
              <p:cNvSpPr>
                <a:spLocks noChangeShapeType="1"/>
              </p:cNvSpPr>
              <p:nvPr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2" name="Line 309"/>
              <p:cNvSpPr>
                <a:spLocks noChangeShapeType="1"/>
              </p:cNvSpPr>
              <p:nvPr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3" name="Line 310"/>
              <p:cNvSpPr>
                <a:spLocks noChangeShapeType="1"/>
              </p:cNvSpPr>
              <p:nvPr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4" name="Line 311"/>
              <p:cNvSpPr>
                <a:spLocks noChangeShapeType="1"/>
              </p:cNvSpPr>
              <p:nvPr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5" name="Line 312"/>
              <p:cNvSpPr>
                <a:spLocks noChangeShapeType="1"/>
              </p:cNvSpPr>
              <p:nvPr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6" name="Line 313"/>
              <p:cNvSpPr>
                <a:spLocks noChangeShapeType="1"/>
              </p:cNvSpPr>
              <p:nvPr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7" name="Line 314"/>
              <p:cNvSpPr>
                <a:spLocks noChangeShapeType="1"/>
              </p:cNvSpPr>
              <p:nvPr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8" name="Line 315"/>
              <p:cNvSpPr>
                <a:spLocks noChangeShapeType="1"/>
              </p:cNvSpPr>
              <p:nvPr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09" name="Line 316"/>
              <p:cNvSpPr>
                <a:spLocks noChangeShapeType="1"/>
              </p:cNvSpPr>
              <p:nvPr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0" name="Line 317"/>
              <p:cNvSpPr>
                <a:spLocks noChangeShapeType="1"/>
              </p:cNvSpPr>
              <p:nvPr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1" name="Line 318"/>
              <p:cNvSpPr>
                <a:spLocks noChangeShapeType="1"/>
              </p:cNvSpPr>
              <p:nvPr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2" name="Line 319"/>
              <p:cNvSpPr>
                <a:spLocks noChangeShapeType="1"/>
              </p:cNvSpPr>
              <p:nvPr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3" name="Line 320"/>
              <p:cNvSpPr>
                <a:spLocks noChangeShapeType="1"/>
              </p:cNvSpPr>
              <p:nvPr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4" name="Line 321"/>
              <p:cNvSpPr>
                <a:spLocks noChangeShapeType="1"/>
              </p:cNvSpPr>
              <p:nvPr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5" name="Line 322"/>
              <p:cNvSpPr>
                <a:spLocks noChangeShapeType="1"/>
              </p:cNvSpPr>
              <p:nvPr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6" name="Line 323"/>
              <p:cNvSpPr>
                <a:spLocks noChangeShapeType="1"/>
              </p:cNvSpPr>
              <p:nvPr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7" name="Line 324"/>
              <p:cNvSpPr>
                <a:spLocks noChangeShapeType="1"/>
              </p:cNvSpPr>
              <p:nvPr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8" name="Line 325"/>
              <p:cNvSpPr>
                <a:spLocks noChangeShapeType="1"/>
              </p:cNvSpPr>
              <p:nvPr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19" name="Line 326"/>
              <p:cNvSpPr>
                <a:spLocks noChangeShapeType="1"/>
              </p:cNvSpPr>
              <p:nvPr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0" name="Line 327"/>
              <p:cNvSpPr>
                <a:spLocks noChangeShapeType="1"/>
              </p:cNvSpPr>
              <p:nvPr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1" name="Line 328"/>
              <p:cNvSpPr>
                <a:spLocks noChangeShapeType="1"/>
              </p:cNvSpPr>
              <p:nvPr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2" name="Line 329"/>
              <p:cNvSpPr>
                <a:spLocks noChangeShapeType="1"/>
              </p:cNvSpPr>
              <p:nvPr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3" name="Line 330"/>
              <p:cNvSpPr>
                <a:spLocks noChangeShapeType="1"/>
              </p:cNvSpPr>
              <p:nvPr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4" name="Line 331"/>
              <p:cNvSpPr>
                <a:spLocks noChangeShapeType="1"/>
              </p:cNvSpPr>
              <p:nvPr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5" name="Line 332"/>
              <p:cNvSpPr>
                <a:spLocks noChangeShapeType="1"/>
              </p:cNvSpPr>
              <p:nvPr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6" name="Line 333"/>
              <p:cNvSpPr>
                <a:spLocks noChangeShapeType="1"/>
              </p:cNvSpPr>
              <p:nvPr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7" name="Line 334"/>
              <p:cNvSpPr>
                <a:spLocks noChangeShapeType="1"/>
              </p:cNvSpPr>
              <p:nvPr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8" name="Line 335"/>
              <p:cNvSpPr>
                <a:spLocks noChangeShapeType="1"/>
              </p:cNvSpPr>
              <p:nvPr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29" name="Line 336"/>
              <p:cNvSpPr>
                <a:spLocks noChangeShapeType="1"/>
              </p:cNvSpPr>
              <p:nvPr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0" name="Line 337"/>
              <p:cNvSpPr>
                <a:spLocks noChangeShapeType="1"/>
              </p:cNvSpPr>
              <p:nvPr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1" name="Line 338"/>
              <p:cNvSpPr>
                <a:spLocks noChangeShapeType="1"/>
              </p:cNvSpPr>
              <p:nvPr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2" name="Line 339"/>
              <p:cNvSpPr>
                <a:spLocks noChangeShapeType="1"/>
              </p:cNvSpPr>
              <p:nvPr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3" name="Line 340"/>
              <p:cNvSpPr>
                <a:spLocks noChangeShapeType="1"/>
              </p:cNvSpPr>
              <p:nvPr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4" name="Line 341"/>
              <p:cNvSpPr>
                <a:spLocks noChangeShapeType="1"/>
              </p:cNvSpPr>
              <p:nvPr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5" name="Line 342"/>
              <p:cNvSpPr>
                <a:spLocks noChangeShapeType="1"/>
              </p:cNvSpPr>
              <p:nvPr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6" name="Line 343"/>
              <p:cNvSpPr>
                <a:spLocks noChangeShapeType="1"/>
              </p:cNvSpPr>
              <p:nvPr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7" name="Line 344"/>
              <p:cNvSpPr>
                <a:spLocks noChangeShapeType="1"/>
              </p:cNvSpPr>
              <p:nvPr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8" name="Line 345"/>
              <p:cNvSpPr>
                <a:spLocks noChangeShapeType="1"/>
              </p:cNvSpPr>
              <p:nvPr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39" name="Line 346"/>
              <p:cNvSpPr>
                <a:spLocks noChangeShapeType="1"/>
              </p:cNvSpPr>
              <p:nvPr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0" name="Line 347"/>
              <p:cNvSpPr>
                <a:spLocks noChangeShapeType="1"/>
              </p:cNvSpPr>
              <p:nvPr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1" name="Line 348"/>
              <p:cNvSpPr>
                <a:spLocks noChangeShapeType="1"/>
              </p:cNvSpPr>
              <p:nvPr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2" name="Line 349"/>
              <p:cNvSpPr>
                <a:spLocks noChangeShapeType="1"/>
              </p:cNvSpPr>
              <p:nvPr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3" name="Line 350"/>
              <p:cNvSpPr>
                <a:spLocks noChangeShapeType="1"/>
              </p:cNvSpPr>
              <p:nvPr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4" name="Line 351"/>
              <p:cNvSpPr>
                <a:spLocks noChangeShapeType="1"/>
              </p:cNvSpPr>
              <p:nvPr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5" name="Line 352"/>
              <p:cNvSpPr>
                <a:spLocks noChangeShapeType="1"/>
              </p:cNvSpPr>
              <p:nvPr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6" name="Line 353"/>
              <p:cNvSpPr>
                <a:spLocks noChangeShapeType="1"/>
              </p:cNvSpPr>
              <p:nvPr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7" name="Line 354"/>
              <p:cNvSpPr>
                <a:spLocks noChangeShapeType="1"/>
              </p:cNvSpPr>
              <p:nvPr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8" name="Line 355"/>
              <p:cNvSpPr>
                <a:spLocks noChangeShapeType="1"/>
              </p:cNvSpPr>
              <p:nvPr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49" name="Line 356"/>
              <p:cNvSpPr>
                <a:spLocks noChangeShapeType="1"/>
              </p:cNvSpPr>
              <p:nvPr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0" name="Line 357"/>
              <p:cNvSpPr>
                <a:spLocks noChangeShapeType="1"/>
              </p:cNvSpPr>
              <p:nvPr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1" name="Line 358"/>
              <p:cNvSpPr>
                <a:spLocks noChangeShapeType="1"/>
              </p:cNvSpPr>
              <p:nvPr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2" name="Line 359"/>
              <p:cNvSpPr>
                <a:spLocks noChangeShapeType="1"/>
              </p:cNvSpPr>
              <p:nvPr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3" name="Line 360"/>
              <p:cNvSpPr>
                <a:spLocks noChangeShapeType="1"/>
              </p:cNvSpPr>
              <p:nvPr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4" name="Line 361"/>
              <p:cNvSpPr>
                <a:spLocks noChangeShapeType="1"/>
              </p:cNvSpPr>
              <p:nvPr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5" name="Line 362"/>
              <p:cNvSpPr>
                <a:spLocks noChangeShapeType="1"/>
              </p:cNvSpPr>
              <p:nvPr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6" name="Line 363"/>
              <p:cNvSpPr>
                <a:spLocks noChangeShapeType="1"/>
              </p:cNvSpPr>
              <p:nvPr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7" name="Line 364"/>
              <p:cNvSpPr>
                <a:spLocks noChangeShapeType="1"/>
              </p:cNvSpPr>
              <p:nvPr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8" name="Line 365"/>
              <p:cNvSpPr>
                <a:spLocks noChangeShapeType="1"/>
              </p:cNvSpPr>
              <p:nvPr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59" name="Line 366"/>
              <p:cNvSpPr>
                <a:spLocks noChangeShapeType="1"/>
              </p:cNvSpPr>
              <p:nvPr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0" name="Line 367"/>
              <p:cNvSpPr>
                <a:spLocks noChangeShapeType="1"/>
              </p:cNvSpPr>
              <p:nvPr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1" name="Line 368"/>
              <p:cNvSpPr>
                <a:spLocks noChangeShapeType="1"/>
              </p:cNvSpPr>
              <p:nvPr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2" name="Line 369"/>
              <p:cNvSpPr>
                <a:spLocks noChangeShapeType="1"/>
              </p:cNvSpPr>
              <p:nvPr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3" name="Line 370"/>
              <p:cNvSpPr>
                <a:spLocks noChangeShapeType="1"/>
              </p:cNvSpPr>
              <p:nvPr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4" name="Line 371"/>
              <p:cNvSpPr>
                <a:spLocks noChangeShapeType="1"/>
              </p:cNvSpPr>
              <p:nvPr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5" name="Line 372"/>
              <p:cNvSpPr>
                <a:spLocks noChangeShapeType="1"/>
              </p:cNvSpPr>
              <p:nvPr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6" name="Line 373"/>
              <p:cNvSpPr>
                <a:spLocks noChangeShapeType="1"/>
              </p:cNvSpPr>
              <p:nvPr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7" name="Line 374"/>
              <p:cNvSpPr>
                <a:spLocks noChangeShapeType="1"/>
              </p:cNvSpPr>
              <p:nvPr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8" name="Line 375"/>
              <p:cNvSpPr>
                <a:spLocks noChangeShapeType="1"/>
              </p:cNvSpPr>
              <p:nvPr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69" name="Line 376"/>
              <p:cNvSpPr>
                <a:spLocks noChangeShapeType="1"/>
              </p:cNvSpPr>
              <p:nvPr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0" name="Line 377"/>
              <p:cNvSpPr>
                <a:spLocks noChangeShapeType="1"/>
              </p:cNvSpPr>
              <p:nvPr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1" name="Line 378"/>
              <p:cNvSpPr>
                <a:spLocks noChangeShapeType="1"/>
              </p:cNvSpPr>
              <p:nvPr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2" name="Line 379"/>
              <p:cNvSpPr>
                <a:spLocks noChangeShapeType="1"/>
              </p:cNvSpPr>
              <p:nvPr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3" name="Line 380"/>
              <p:cNvSpPr>
                <a:spLocks noChangeShapeType="1"/>
              </p:cNvSpPr>
              <p:nvPr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4" name="Line 381"/>
              <p:cNvSpPr>
                <a:spLocks noChangeShapeType="1"/>
              </p:cNvSpPr>
              <p:nvPr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5" name="Line 382"/>
              <p:cNvSpPr>
                <a:spLocks noChangeShapeType="1"/>
              </p:cNvSpPr>
              <p:nvPr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6" name="Line 383"/>
              <p:cNvSpPr>
                <a:spLocks noChangeShapeType="1"/>
              </p:cNvSpPr>
              <p:nvPr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7" name="Line 384"/>
              <p:cNvSpPr>
                <a:spLocks noChangeShapeType="1"/>
              </p:cNvSpPr>
              <p:nvPr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8" name="Line 385"/>
              <p:cNvSpPr>
                <a:spLocks noChangeShapeType="1"/>
              </p:cNvSpPr>
              <p:nvPr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79" name="Line 386"/>
              <p:cNvSpPr>
                <a:spLocks noChangeShapeType="1"/>
              </p:cNvSpPr>
              <p:nvPr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0" name="Line 387"/>
              <p:cNvSpPr>
                <a:spLocks noChangeShapeType="1"/>
              </p:cNvSpPr>
              <p:nvPr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1" name="Line 388"/>
              <p:cNvSpPr>
                <a:spLocks noChangeShapeType="1"/>
              </p:cNvSpPr>
              <p:nvPr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2" name="Line 389"/>
              <p:cNvSpPr>
                <a:spLocks noChangeShapeType="1"/>
              </p:cNvSpPr>
              <p:nvPr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3" name="Line 390"/>
              <p:cNvSpPr>
                <a:spLocks noChangeShapeType="1"/>
              </p:cNvSpPr>
              <p:nvPr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4" name="Line 391"/>
              <p:cNvSpPr>
                <a:spLocks noChangeShapeType="1"/>
              </p:cNvSpPr>
              <p:nvPr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5" name="Line 392"/>
              <p:cNvSpPr>
                <a:spLocks noChangeShapeType="1"/>
              </p:cNvSpPr>
              <p:nvPr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6" name="Line 393"/>
              <p:cNvSpPr>
                <a:spLocks noChangeShapeType="1"/>
              </p:cNvSpPr>
              <p:nvPr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7" name="Line 394"/>
              <p:cNvSpPr>
                <a:spLocks noChangeShapeType="1"/>
              </p:cNvSpPr>
              <p:nvPr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8" name="Line 395"/>
              <p:cNvSpPr>
                <a:spLocks noChangeShapeType="1"/>
              </p:cNvSpPr>
              <p:nvPr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89" name="Line 396"/>
              <p:cNvSpPr>
                <a:spLocks noChangeShapeType="1"/>
              </p:cNvSpPr>
              <p:nvPr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0" name="Line 397"/>
              <p:cNvSpPr>
                <a:spLocks noChangeShapeType="1"/>
              </p:cNvSpPr>
              <p:nvPr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1" name="Line 398"/>
              <p:cNvSpPr>
                <a:spLocks noChangeShapeType="1"/>
              </p:cNvSpPr>
              <p:nvPr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2" name="Line 399"/>
              <p:cNvSpPr>
                <a:spLocks noChangeShapeType="1"/>
              </p:cNvSpPr>
              <p:nvPr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3" name="Line 400"/>
              <p:cNvSpPr>
                <a:spLocks noChangeShapeType="1"/>
              </p:cNvSpPr>
              <p:nvPr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4" name="Line 401"/>
              <p:cNvSpPr>
                <a:spLocks noChangeShapeType="1"/>
              </p:cNvSpPr>
              <p:nvPr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5" name="Line 402"/>
              <p:cNvSpPr>
                <a:spLocks noChangeShapeType="1"/>
              </p:cNvSpPr>
              <p:nvPr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6" name="Line 403"/>
              <p:cNvSpPr>
                <a:spLocks noChangeShapeType="1"/>
              </p:cNvSpPr>
              <p:nvPr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7" name="Line 404"/>
              <p:cNvSpPr>
                <a:spLocks noChangeShapeType="1"/>
              </p:cNvSpPr>
              <p:nvPr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598" name="Line 405"/>
              <p:cNvSpPr>
                <a:spLocks noChangeShapeType="1"/>
              </p:cNvSpPr>
              <p:nvPr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30" name="Group 607"/>
            <p:cNvGrpSpPr>
              <a:grpSpLocks/>
            </p:cNvGrpSpPr>
            <p:nvPr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199" name="Line 407"/>
              <p:cNvSpPr>
                <a:spLocks noChangeShapeType="1"/>
              </p:cNvSpPr>
              <p:nvPr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0" name="Line 408"/>
              <p:cNvSpPr>
                <a:spLocks noChangeShapeType="1"/>
              </p:cNvSpPr>
              <p:nvPr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1" name="Line 409"/>
              <p:cNvSpPr>
                <a:spLocks noChangeShapeType="1"/>
              </p:cNvSpPr>
              <p:nvPr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2" name="Line 410"/>
              <p:cNvSpPr>
                <a:spLocks noChangeShapeType="1"/>
              </p:cNvSpPr>
              <p:nvPr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3" name="Line 411"/>
              <p:cNvSpPr>
                <a:spLocks noChangeShapeType="1"/>
              </p:cNvSpPr>
              <p:nvPr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4" name="Line 412"/>
              <p:cNvSpPr>
                <a:spLocks noChangeShapeType="1"/>
              </p:cNvSpPr>
              <p:nvPr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5" name="Line 413"/>
              <p:cNvSpPr>
                <a:spLocks noChangeShapeType="1"/>
              </p:cNvSpPr>
              <p:nvPr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6" name="Line 414"/>
              <p:cNvSpPr>
                <a:spLocks noChangeShapeType="1"/>
              </p:cNvSpPr>
              <p:nvPr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7" name="Line 415"/>
              <p:cNvSpPr>
                <a:spLocks noChangeShapeType="1"/>
              </p:cNvSpPr>
              <p:nvPr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8" name="Line 416"/>
              <p:cNvSpPr>
                <a:spLocks noChangeShapeType="1"/>
              </p:cNvSpPr>
              <p:nvPr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09" name="Line 417"/>
              <p:cNvSpPr>
                <a:spLocks noChangeShapeType="1"/>
              </p:cNvSpPr>
              <p:nvPr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0" name="Line 418"/>
              <p:cNvSpPr>
                <a:spLocks noChangeShapeType="1"/>
              </p:cNvSpPr>
              <p:nvPr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1" name="Line 419"/>
              <p:cNvSpPr>
                <a:spLocks noChangeShapeType="1"/>
              </p:cNvSpPr>
              <p:nvPr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2" name="Line 420"/>
              <p:cNvSpPr>
                <a:spLocks noChangeShapeType="1"/>
              </p:cNvSpPr>
              <p:nvPr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3" name="Line 421"/>
              <p:cNvSpPr>
                <a:spLocks noChangeShapeType="1"/>
              </p:cNvSpPr>
              <p:nvPr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4" name="Line 422"/>
              <p:cNvSpPr>
                <a:spLocks noChangeShapeType="1"/>
              </p:cNvSpPr>
              <p:nvPr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5" name="Line 423"/>
              <p:cNvSpPr>
                <a:spLocks noChangeShapeType="1"/>
              </p:cNvSpPr>
              <p:nvPr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6" name="Line 424"/>
              <p:cNvSpPr>
                <a:spLocks noChangeShapeType="1"/>
              </p:cNvSpPr>
              <p:nvPr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7" name="Line 425"/>
              <p:cNvSpPr>
                <a:spLocks noChangeShapeType="1"/>
              </p:cNvSpPr>
              <p:nvPr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8" name="Line 426"/>
              <p:cNvSpPr>
                <a:spLocks noChangeShapeType="1"/>
              </p:cNvSpPr>
              <p:nvPr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19" name="Line 427"/>
              <p:cNvSpPr>
                <a:spLocks noChangeShapeType="1"/>
              </p:cNvSpPr>
              <p:nvPr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0" name="Line 428"/>
              <p:cNvSpPr>
                <a:spLocks noChangeShapeType="1"/>
              </p:cNvSpPr>
              <p:nvPr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1" name="Line 429"/>
              <p:cNvSpPr>
                <a:spLocks noChangeShapeType="1"/>
              </p:cNvSpPr>
              <p:nvPr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2" name="Line 430"/>
              <p:cNvSpPr>
                <a:spLocks noChangeShapeType="1"/>
              </p:cNvSpPr>
              <p:nvPr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3" name="Line 431"/>
              <p:cNvSpPr>
                <a:spLocks noChangeShapeType="1"/>
              </p:cNvSpPr>
              <p:nvPr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4" name="Line 432"/>
              <p:cNvSpPr>
                <a:spLocks noChangeShapeType="1"/>
              </p:cNvSpPr>
              <p:nvPr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5" name="Line 433"/>
              <p:cNvSpPr>
                <a:spLocks noChangeShapeType="1"/>
              </p:cNvSpPr>
              <p:nvPr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6" name="Line 434"/>
              <p:cNvSpPr>
                <a:spLocks noChangeShapeType="1"/>
              </p:cNvSpPr>
              <p:nvPr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7" name="Line 435"/>
              <p:cNvSpPr>
                <a:spLocks noChangeShapeType="1"/>
              </p:cNvSpPr>
              <p:nvPr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8" name="Line 436"/>
              <p:cNvSpPr>
                <a:spLocks noChangeShapeType="1"/>
              </p:cNvSpPr>
              <p:nvPr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29" name="Line 437"/>
              <p:cNvSpPr>
                <a:spLocks noChangeShapeType="1"/>
              </p:cNvSpPr>
              <p:nvPr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0" name="Line 438"/>
              <p:cNvSpPr>
                <a:spLocks noChangeShapeType="1"/>
              </p:cNvSpPr>
              <p:nvPr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1" name="Line 439"/>
              <p:cNvSpPr>
                <a:spLocks noChangeShapeType="1"/>
              </p:cNvSpPr>
              <p:nvPr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2" name="Line 440"/>
              <p:cNvSpPr>
                <a:spLocks noChangeShapeType="1"/>
              </p:cNvSpPr>
              <p:nvPr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3" name="Line 441"/>
              <p:cNvSpPr>
                <a:spLocks noChangeShapeType="1"/>
              </p:cNvSpPr>
              <p:nvPr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4" name="Line 442"/>
              <p:cNvSpPr>
                <a:spLocks noChangeShapeType="1"/>
              </p:cNvSpPr>
              <p:nvPr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5" name="Line 443"/>
              <p:cNvSpPr>
                <a:spLocks noChangeShapeType="1"/>
              </p:cNvSpPr>
              <p:nvPr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6" name="Line 444"/>
              <p:cNvSpPr>
                <a:spLocks noChangeShapeType="1"/>
              </p:cNvSpPr>
              <p:nvPr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7" name="Line 445"/>
              <p:cNvSpPr>
                <a:spLocks noChangeShapeType="1"/>
              </p:cNvSpPr>
              <p:nvPr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8" name="Line 446"/>
              <p:cNvSpPr>
                <a:spLocks noChangeShapeType="1"/>
              </p:cNvSpPr>
              <p:nvPr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39" name="Line 447"/>
              <p:cNvSpPr>
                <a:spLocks noChangeShapeType="1"/>
              </p:cNvSpPr>
              <p:nvPr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0" name="Line 448"/>
              <p:cNvSpPr>
                <a:spLocks noChangeShapeType="1"/>
              </p:cNvSpPr>
              <p:nvPr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1" name="Line 449"/>
              <p:cNvSpPr>
                <a:spLocks noChangeShapeType="1"/>
              </p:cNvSpPr>
              <p:nvPr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2" name="Line 450"/>
              <p:cNvSpPr>
                <a:spLocks noChangeShapeType="1"/>
              </p:cNvSpPr>
              <p:nvPr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3" name="Line 451"/>
              <p:cNvSpPr>
                <a:spLocks noChangeShapeType="1"/>
              </p:cNvSpPr>
              <p:nvPr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4" name="Line 452"/>
              <p:cNvSpPr>
                <a:spLocks noChangeShapeType="1"/>
              </p:cNvSpPr>
              <p:nvPr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5" name="Line 453"/>
              <p:cNvSpPr>
                <a:spLocks noChangeShapeType="1"/>
              </p:cNvSpPr>
              <p:nvPr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6" name="Line 454"/>
              <p:cNvSpPr>
                <a:spLocks noChangeShapeType="1"/>
              </p:cNvSpPr>
              <p:nvPr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7" name="Line 455"/>
              <p:cNvSpPr>
                <a:spLocks noChangeShapeType="1"/>
              </p:cNvSpPr>
              <p:nvPr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8" name="Line 456"/>
              <p:cNvSpPr>
                <a:spLocks noChangeShapeType="1"/>
              </p:cNvSpPr>
              <p:nvPr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49" name="Line 457"/>
              <p:cNvSpPr>
                <a:spLocks noChangeShapeType="1"/>
              </p:cNvSpPr>
              <p:nvPr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0" name="Line 458"/>
              <p:cNvSpPr>
                <a:spLocks noChangeShapeType="1"/>
              </p:cNvSpPr>
              <p:nvPr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1" name="Line 459"/>
              <p:cNvSpPr>
                <a:spLocks noChangeShapeType="1"/>
              </p:cNvSpPr>
              <p:nvPr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2" name="Line 460"/>
              <p:cNvSpPr>
                <a:spLocks noChangeShapeType="1"/>
              </p:cNvSpPr>
              <p:nvPr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3" name="Line 461"/>
              <p:cNvSpPr>
                <a:spLocks noChangeShapeType="1"/>
              </p:cNvSpPr>
              <p:nvPr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4" name="Line 462"/>
              <p:cNvSpPr>
                <a:spLocks noChangeShapeType="1"/>
              </p:cNvSpPr>
              <p:nvPr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5" name="Line 463"/>
              <p:cNvSpPr>
                <a:spLocks noChangeShapeType="1"/>
              </p:cNvSpPr>
              <p:nvPr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6" name="Line 464"/>
              <p:cNvSpPr>
                <a:spLocks noChangeShapeType="1"/>
              </p:cNvSpPr>
              <p:nvPr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7" name="Line 465"/>
              <p:cNvSpPr>
                <a:spLocks noChangeShapeType="1"/>
              </p:cNvSpPr>
              <p:nvPr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8" name="Line 466"/>
              <p:cNvSpPr>
                <a:spLocks noChangeShapeType="1"/>
              </p:cNvSpPr>
              <p:nvPr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59" name="Line 467"/>
              <p:cNvSpPr>
                <a:spLocks noChangeShapeType="1"/>
              </p:cNvSpPr>
              <p:nvPr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0" name="Line 468"/>
              <p:cNvSpPr>
                <a:spLocks noChangeShapeType="1"/>
              </p:cNvSpPr>
              <p:nvPr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1" name="Line 469"/>
              <p:cNvSpPr>
                <a:spLocks noChangeShapeType="1"/>
              </p:cNvSpPr>
              <p:nvPr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2" name="Line 470"/>
              <p:cNvSpPr>
                <a:spLocks noChangeShapeType="1"/>
              </p:cNvSpPr>
              <p:nvPr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3" name="Line 471"/>
              <p:cNvSpPr>
                <a:spLocks noChangeShapeType="1"/>
              </p:cNvSpPr>
              <p:nvPr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4" name="Line 472"/>
              <p:cNvSpPr>
                <a:spLocks noChangeShapeType="1"/>
              </p:cNvSpPr>
              <p:nvPr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5" name="Line 473"/>
              <p:cNvSpPr>
                <a:spLocks noChangeShapeType="1"/>
              </p:cNvSpPr>
              <p:nvPr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6" name="Line 474"/>
              <p:cNvSpPr>
                <a:spLocks noChangeShapeType="1"/>
              </p:cNvSpPr>
              <p:nvPr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7" name="Line 475"/>
              <p:cNvSpPr>
                <a:spLocks noChangeShapeType="1"/>
              </p:cNvSpPr>
              <p:nvPr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8" name="Line 476"/>
              <p:cNvSpPr>
                <a:spLocks noChangeShapeType="1"/>
              </p:cNvSpPr>
              <p:nvPr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69" name="Line 477"/>
              <p:cNvSpPr>
                <a:spLocks noChangeShapeType="1"/>
              </p:cNvSpPr>
              <p:nvPr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0" name="Line 478"/>
              <p:cNvSpPr>
                <a:spLocks noChangeShapeType="1"/>
              </p:cNvSpPr>
              <p:nvPr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1" name="Line 479"/>
              <p:cNvSpPr>
                <a:spLocks noChangeShapeType="1"/>
              </p:cNvSpPr>
              <p:nvPr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2" name="Line 480"/>
              <p:cNvSpPr>
                <a:spLocks noChangeShapeType="1"/>
              </p:cNvSpPr>
              <p:nvPr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3" name="Line 481"/>
              <p:cNvSpPr>
                <a:spLocks noChangeShapeType="1"/>
              </p:cNvSpPr>
              <p:nvPr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4" name="Line 482"/>
              <p:cNvSpPr>
                <a:spLocks noChangeShapeType="1"/>
              </p:cNvSpPr>
              <p:nvPr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5" name="Line 483"/>
              <p:cNvSpPr>
                <a:spLocks noChangeShapeType="1"/>
              </p:cNvSpPr>
              <p:nvPr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6" name="Line 484"/>
              <p:cNvSpPr>
                <a:spLocks noChangeShapeType="1"/>
              </p:cNvSpPr>
              <p:nvPr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7" name="Line 485"/>
              <p:cNvSpPr>
                <a:spLocks noChangeShapeType="1"/>
              </p:cNvSpPr>
              <p:nvPr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8" name="Line 486"/>
              <p:cNvSpPr>
                <a:spLocks noChangeShapeType="1"/>
              </p:cNvSpPr>
              <p:nvPr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79" name="Line 487"/>
              <p:cNvSpPr>
                <a:spLocks noChangeShapeType="1"/>
              </p:cNvSpPr>
              <p:nvPr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0" name="Line 488"/>
              <p:cNvSpPr>
                <a:spLocks noChangeShapeType="1"/>
              </p:cNvSpPr>
              <p:nvPr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1" name="Line 489"/>
              <p:cNvSpPr>
                <a:spLocks noChangeShapeType="1"/>
              </p:cNvSpPr>
              <p:nvPr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2" name="Line 490"/>
              <p:cNvSpPr>
                <a:spLocks noChangeShapeType="1"/>
              </p:cNvSpPr>
              <p:nvPr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3" name="Line 491"/>
              <p:cNvSpPr>
                <a:spLocks noChangeShapeType="1"/>
              </p:cNvSpPr>
              <p:nvPr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4" name="Line 492"/>
              <p:cNvSpPr>
                <a:spLocks noChangeShapeType="1"/>
              </p:cNvSpPr>
              <p:nvPr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5" name="Line 493"/>
              <p:cNvSpPr>
                <a:spLocks noChangeShapeType="1"/>
              </p:cNvSpPr>
              <p:nvPr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6" name="Line 494"/>
              <p:cNvSpPr>
                <a:spLocks noChangeShapeType="1"/>
              </p:cNvSpPr>
              <p:nvPr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7" name="Line 495"/>
              <p:cNvSpPr>
                <a:spLocks noChangeShapeType="1"/>
              </p:cNvSpPr>
              <p:nvPr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8" name="Line 496"/>
              <p:cNvSpPr>
                <a:spLocks noChangeShapeType="1"/>
              </p:cNvSpPr>
              <p:nvPr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89" name="Line 497"/>
              <p:cNvSpPr>
                <a:spLocks noChangeShapeType="1"/>
              </p:cNvSpPr>
              <p:nvPr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0" name="Line 498"/>
              <p:cNvSpPr>
                <a:spLocks noChangeShapeType="1"/>
              </p:cNvSpPr>
              <p:nvPr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1" name="Line 499"/>
              <p:cNvSpPr>
                <a:spLocks noChangeShapeType="1"/>
              </p:cNvSpPr>
              <p:nvPr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2" name="Line 500"/>
              <p:cNvSpPr>
                <a:spLocks noChangeShapeType="1"/>
              </p:cNvSpPr>
              <p:nvPr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3" name="Line 501"/>
              <p:cNvSpPr>
                <a:spLocks noChangeShapeType="1"/>
              </p:cNvSpPr>
              <p:nvPr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4" name="Line 502"/>
              <p:cNvSpPr>
                <a:spLocks noChangeShapeType="1"/>
              </p:cNvSpPr>
              <p:nvPr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5" name="Line 503"/>
              <p:cNvSpPr>
                <a:spLocks noChangeShapeType="1"/>
              </p:cNvSpPr>
              <p:nvPr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6" name="Line 504"/>
              <p:cNvSpPr>
                <a:spLocks noChangeShapeType="1"/>
              </p:cNvSpPr>
              <p:nvPr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7" name="Line 505"/>
              <p:cNvSpPr>
                <a:spLocks noChangeShapeType="1"/>
              </p:cNvSpPr>
              <p:nvPr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8" name="Line 506"/>
              <p:cNvSpPr>
                <a:spLocks noChangeShapeType="1"/>
              </p:cNvSpPr>
              <p:nvPr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299" name="Line 507"/>
              <p:cNvSpPr>
                <a:spLocks noChangeShapeType="1"/>
              </p:cNvSpPr>
              <p:nvPr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0" name="Line 508"/>
              <p:cNvSpPr>
                <a:spLocks noChangeShapeType="1"/>
              </p:cNvSpPr>
              <p:nvPr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1" name="Line 509"/>
              <p:cNvSpPr>
                <a:spLocks noChangeShapeType="1"/>
              </p:cNvSpPr>
              <p:nvPr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2" name="Line 510"/>
              <p:cNvSpPr>
                <a:spLocks noChangeShapeType="1"/>
              </p:cNvSpPr>
              <p:nvPr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3" name="Line 511"/>
              <p:cNvSpPr>
                <a:spLocks noChangeShapeType="1"/>
              </p:cNvSpPr>
              <p:nvPr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4" name="Line 512"/>
              <p:cNvSpPr>
                <a:spLocks noChangeShapeType="1"/>
              </p:cNvSpPr>
              <p:nvPr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5" name="Line 513"/>
              <p:cNvSpPr>
                <a:spLocks noChangeShapeType="1"/>
              </p:cNvSpPr>
              <p:nvPr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6" name="Line 514"/>
              <p:cNvSpPr>
                <a:spLocks noChangeShapeType="1"/>
              </p:cNvSpPr>
              <p:nvPr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7" name="Line 515"/>
              <p:cNvSpPr>
                <a:spLocks noChangeShapeType="1"/>
              </p:cNvSpPr>
              <p:nvPr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8" name="Line 516"/>
              <p:cNvSpPr>
                <a:spLocks noChangeShapeType="1"/>
              </p:cNvSpPr>
              <p:nvPr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09" name="Line 517"/>
              <p:cNvSpPr>
                <a:spLocks noChangeShapeType="1"/>
              </p:cNvSpPr>
              <p:nvPr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0" name="Line 518"/>
              <p:cNvSpPr>
                <a:spLocks noChangeShapeType="1"/>
              </p:cNvSpPr>
              <p:nvPr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1" name="Line 519"/>
              <p:cNvSpPr>
                <a:spLocks noChangeShapeType="1"/>
              </p:cNvSpPr>
              <p:nvPr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2" name="Line 520"/>
              <p:cNvSpPr>
                <a:spLocks noChangeShapeType="1"/>
              </p:cNvSpPr>
              <p:nvPr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3" name="Line 521"/>
              <p:cNvSpPr>
                <a:spLocks noChangeShapeType="1"/>
              </p:cNvSpPr>
              <p:nvPr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4" name="Line 522"/>
              <p:cNvSpPr>
                <a:spLocks noChangeShapeType="1"/>
              </p:cNvSpPr>
              <p:nvPr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5" name="Line 523"/>
              <p:cNvSpPr>
                <a:spLocks noChangeShapeType="1"/>
              </p:cNvSpPr>
              <p:nvPr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6" name="Line 524"/>
              <p:cNvSpPr>
                <a:spLocks noChangeShapeType="1"/>
              </p:cNvSpPr>
              <p:nvPr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7" name="Line 525"/>
              <p:cNvSpPr>
                <a:spLocks noChangeShapeType="1"/>
              </p:cNvSpPr>
              <p:nvPr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8" name="Line 526"/>
              <p:cNvSpPr>
                <a:spLocks noChangeShapeType="1"/>
              </p:cNvSpPr>
              <p:nvPr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19" name="Line 527"/>
              <p:cNvSpPr>
                <a:spLocks noChangeShapeType="1"/>
              </p:cNvSpPr>
              <p:nvPr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0" name="Line 528"/>
              <p:cNvSpPr>
                <a:spLocks noChangeShapeType="1"/>
              </p:cNvSpPr>
              <p:nvPr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1" name="Line 529"/>
              <p:cNvSpPr>
                <a:spLocks noChangeShapeType="1"/>
              </p:cNvSpPr>
              <p:nvPr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2" name="Line 530"/>
              <p:cNvSpPr>
                <a:spLocks noChangeShapeType="1"/>
              </p:cNvSpPr>
              <p:nvPr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3" name="Line 531"/>
              <p:cNvSpPr>
                <a:spLocks noChangeShapeType="1"/>
              </p:cNvSpPr>
              <p:nvPr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4" name="Line 532"/>
              <p:cNvSpPr>
                <a:spLocks noChangeShapeType="1"/>
              </p:cNvSpPr>
              <p:nvPr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5" name="Line 533"/>
              <p:cNvSpPr>
                <a:spLocks noChangeShapeType="1"/>
              </p:cNvSpPr>
              <p:nvPr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6" name="Line 534"/>
              <p:cNvSpPr>
                <a:spLocks noChangeShapeType="1"/>
              </p:cNvSpPr>
              <p:nvPr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7" name="Line 535"/>
              <p:cNvSpPr>
                <a:spLocks noChangeShapeType="1"/>
              </p:cNvSpPr>
              <p:nvPr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8" name="Line 536"/>
              <p:cNvSpPr>
                <a:spLocks noChangeShapeType="1"/>
              </p:cNvSpPr>
              <p:nvPr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29" name="Line 537"/>
              <p:cNvSpPr>
                <a:spLocks noChangeShapeType="1"/>
              </p:cNvSpPr>
              <p:nvPr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0" name="Line 538"/>
              <p:cNvSpPr>
                <a:spLocks noChangeShapeType="1"/>
              </p:cNvSpPr>
              <p:nvPr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1" name="Line 539"/>
              <p:cNvSpPr>
                <a:spLocks noChangeShapeType="1"/>
              </p:cNvSpPr>
              <p:nvPr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2" name="Line 540"/>
              <p:cNvSpPr>
                <a:spLocks noChangeShapeType="1"/>
              </p:cNvSpPr>
              <p:nvPr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3" name="Line 541"/>
              <p:cNvSpPr>
                <a:spLocks noChangeShapeType="1"/>
              </p:cNvSpPr>
              <p:nvPr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4" name="Line 542"/>
              <p:cNvSpPr>
                <a:spLocks noChangeShapeType="1"/>
              </p:cNvSpPr>
              <p:nvPr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5" name="Line 543"/>
              <p:cNvSpPr>
                <a:spLocks noChangeShapeType="1"/>
              </p:cNvSpPr>
              <p:nvPr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6" name="Line 544"/>
              <p:cNvSpPr>
                <a:spLocks noChangeShapeType="1"/>
              </p:cNvSpPr>
              <p:nvPr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7" name="Line 545"/>
              <p:cNvSpPr>
                <a:spLocks noChangeShapeType="1"/>
              </p:cNvSpPr>
              <p:nvPr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8" name="Line 546"/>
              <p:cNvSpPr>
                <a:spLocks noChangeShapeType="1"/>
              </p:cNvSpPr>
              <p:nvPr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39" name="Line 547"/>
              <p:cNvSpPr>
                <a:spLocks noChangeShapeType="1"/>
              </p:cNvSpPr>
              <p:nvPr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0" name="Line 548"/>
              <p:cNvSpPr>
                <a:spLocks noChangeShapeType="1"/>
              </p:cNvSpPr>
              <p:nvPr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1" name="Line 549"/>
              <p:cNvSpPr>
                <a:spLocks noChangeShapeType="1"/>
              </p:cNvSpPr>
              <p:nvPr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2" name="Line 550"/>
              <p:cNvSpPr>
                <a:spLocks noChangeShapeType="1"/>
              </p:cNvSpPr>
              <p:nvPr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3" name="Line 551"/>
              <p:cNvSpPr>
                <a:spLocks noChangeShapeType="1"/>
              </p:cNvSpPr>
              <p:nvPr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4" name="Line 552"/>
              <p:cNvSpPr>
                <a:spLocks noChangeShapeType="1"/>
              </p:cNvSpPr>
              <p:nvPr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5" name="Line 553"/>
              <p:cNvSpPr>
                <a:spLocks noChangeShapeType="1"/>
              </p:cNvSpPr>
              <p:nvPr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6" name="Line 554"/>
              <p:cNvSpPr>
                <a:spLocks noChangeShapeType="1"/>
              </p:cNvSpPr>
              <p:nvPr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7" name="Line 555"/>
              <p:cNvSpPr>
                <a:spLocks noChangeShapeType="1"/>
              </p:cNvSpPr>
              <p:nvPr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8" name="Line 556"/>
              <p:cNvSpPr>
                <a:spLocks noChangeShapeType="1"/>
              </p:cNvSpPr>
              <p:nvPr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49" name="Line 557"/>
              <p:cNvSpPr>
                <a:spLocks noChangeShapeType="1"/>
              </p:cNvSpPr>
              <p:nvPr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0" name="Line 558"/>
              <p:cNvSpPr>
                <a:spLocks noChangeShapeType="1"/>
              </p:cNvSpPr>
              <p:nvPr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1" name="Line 559"/>
              <p:cNvSpPr>
                <a:spLocks noChangeShapeType="1"/>
              </p:cNvSpPr>
              <p:nvPr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2" name="Line 560"/>
              <p:cNvSpPr>
                <a:spLocks noChangeShapeType="1"/>
              </p:cNvSpPr>
              <p:nvPr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3" name="Line 561"/>
              <p:cNvSpPr>
                <a:spLocks noChangeShapeType="1"/>
              </p:cNvSpPr>
              <p:nvPr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4" name="Line 562"/>
              <p:cNvSpPr>
                <a:spLocks noChangeShapeType="1"/>
              </p:cNvSpPr>
              <p:nvPr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5" name="Line 563"/>
              <p:cNvSpPr>
                <a:spLocks noChangeShapeType="1"/>
              </p:cNvSpPr>
              <p:nvPr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6" name="Line 564"/>
              <p:cNvSpPr>
                <a:spLocks noChangeShapeType="1"/>
              </p:cNvSpPr>
              <p:nvPr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7" name="Line 565"/>
              <p:cNvSpPr>
                <a:spLocks noChangeShapeType="1"/>
              </p:cNvSpPr>
              <p:nvPr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8" name="Line 566"/>
              <p:cNvSpPr>
                <a:spLocks noChangeShapeType="1"/>
              </p:cNvSpPr>
              <p:nvPr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59" name="Line 567"/>
              <p:cNvSpPr>
                <a:spLocks noChangeShapeType="1"/>
              </p:cNvSpPr>
              <p:nvPr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0" name="Line 568"/>
              <p:cNvSpPr>
                <a:spLocks noChangeShapeType="1"/>
              </p:cNvSpPr>
              <p:nvPr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1" name="Line 569"/>
              <p:cNvSpPr>
                <a:spLocks noChangeShapeType="1"/>
              </p:cNvSpPr>
              <p:nvPr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2" name="Line 570"/>
              <p:cNvSpPr>
                <a:spLocks noChangeShapeType="1"/>
              </p:cNvSpPr>
              <p:nvPr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3" name="Line 571"/>
              <p:cNvSpPr>
                <a:spLocks noChangeShapeType="1"/>
              </p:cNvSpPr>
              <p:nvPr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4" name="Line 572"/>
              <p:cNvSpPr>
                <a:spLocks noChangeShapeType="1"/>
              </p:cNvSpPr>
              <p:nvPr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5" name="Line 573"/>
              <p:cNvSpPr>
                <a:spLocks noChangeShapeType="1"/>
              </p:cNvSpPr>
              <p:nvPr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6" name="Line 574"/>
              <p:cNvSpPr>
                <a:spLocks noChangeShapeType="1"/>
              </p:cNvSpPr>
              <p:nvPr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7" name="Line 575"/>
              <p:cNvSpPr>
                <a:spLocks noChangeShapeType="1"/>
              </p:cNvSpPr>
              <p:nvPr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8" name="Line 576"/>
              <p:cNvSpPr>
                <a:spLocks noChangeShapeType="1"/>
              </p:cNvSpPr>
              <p:nvPr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69" name="Line 577"/>
              <p:cNvSpPr>
                <a:spLocks noChangeShapeType="1"/>
              </p:cNvSpPr>
              <p:nvPr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0" name="Line 578"/>
              <p:cNvSpPr>
                <a:spLocks noChangeShapeType="1"/>
              </p:cNvSpPr>
              <p:nvPr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1" name="Line 579"/>
              <p:cNvSpPr>
                <a:spLocks noChangeShapeType="1"/>
              </p:cNvSpPr>
              <p:nvPr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2" name="Line 580"/>
              <p:cNvSpPr>
                <a:spLocks noChangeShapeType="1"/>
              </p:cNvSpPr>
              <p:nvPr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3" name="Line 581"/>
              <p:cNvSpPr>
                <a:spLocks noChangeShapeType="1"/>
              </p:cNvSpPr>
              <p:nvPr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4" name="Line 582"/>
              <p:cNvSpPr>
                <a:spLocks noChangeShapeType="1"/>
              </p:cNvSpPr>
              <p:nvPr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5" name="Line 583"/>
              <p:cNvSpPr>
                <a:spLocks noChangeShapeType="1"/>
              </p:cNvSpPr>
              <p:nvPr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6" name="Line 584"/>
              <p:cNvSpPr>
                <a:spLocks noChangeShapeType="1"/>
              </p:cNvSpPr>
              <p:nvPr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7" name="Line 585"/>
              <p:cNvSpPr>
                <a:spLocks noChangeShapeType="1"/>
              </p:cNvSpPr>
              <p:nvPr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8" name="Line 586"/>
              <p:cNvSpPr>
                <a:spLocks noChangeShapeType="1"/>
              </p:cNvSpPr>
              <p:nvPr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79" name="Line 587"/>
              <p:cNvSpPr>
                <a:spLocks noChangeShapeType="1"/>
              </p:cNvSpPr>
              <p:nvPr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0" name="Line 588"/>
              <p:cNvSpPr>
                <a:spLocks noChangeShapeType="1"/>
              </p:cNvSpPr>
              <p:nvPr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1" name="Line 589"/>
              <p:cNvSpPr>
                <a:spLocks noChangeShapeType="1"/>
              </p:cNvSpPr>
              <p:nvPr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2" name="Line 590"/>
              <p:cNvSpPr>
                <a:spLocks noChangeShapeType="1"/>
              </p:cNvSpPr>
              <p:nvPr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3" name="Line 591"/>
              <p:cNvSpPr>
                <a:spLocks noChangeShapeType="1"/>
              </p:cNvSpPr>
              <p:nvPr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4" name="Line 592"/>
              <p:cNvSpPr>
                <a:spLocks noChangeShapeType="1"/>
              </p:cNvSpPr>
              <p:nvPr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5" name="Line 593"/>
              <p:cNvSpPr>
                <a:spLocks noChangeShapeType="1"/>
              </p:cNvSpPr>
              <p:nvPr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6" name="Line 594"/>
              <p:cNvSpPr>
                <a:spLocks noChangeShapeType="1"/>
              </p:cNvSpPr>
              <p:nvPr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7" name="Line 595"/>
              <p:cNvSpPr>
                <a:spLocks noChangeShapeType="1"/>
              </p:cNvSpPr>
              <p:nvPr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8" name="Line 596"/>
              <p:cNvSpPr>
                <a:spLocks noChangeShapeType="1"/>
              </p:cNvSpPr>
              <p:nvPr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89" name="Line 597"/>
              <p:cNvSpPr>
                <a:spLocks noChangeShapeType="1"/>
              </p:cNvSpPr>
              <p:nvPr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0" name="Line 598"/>
              <p:cNvSpPr>
                <a:spLocks noChangeShapeType="1"/>
              </p:cNvSpPr>
              <p:nvPr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1" name="Line 599"/>
              <p:cNvSpPr>
                <a:spLocks noChangeShapeType="1"/>
              </p:cNvSpPr>
              <p:nvPr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2" name="Line 600"/>
              <p:cNvSpPr>
                <a:spLocks noChangeShapeType="1"/>
              </p:cNvSpPr>
              <p:nvPr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3" name="Line 601"/>
              <p:cNvSpPr>
                <a:spLocks noChangeShapeType="1"/>
              </p:cNvSpPr>
              <p:nvPr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4" name="Line 602"/>
              <p:cNvSpPr>
                <a:spLocks noChangeShapeType="1"/>
              </p:cNvSpPr>
              <p:nvPr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5" name="Line 603"/>
              <p:cNvSpPr>
                <a:spLocks noChangeShapeType="1"/>
              </p:cNvSpPr>
              <p:nvPr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6" name="Line 604"/>
              <p:cNvSpPr>
                <a:spLocks noChangeShapeType="1"/>
              </p:cNvSpPr>
              <p:nvPr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7" name="Line 605"/>
              <p:cNvSpPr>
                <a:spLocks noChangeShapeType="1"/>
              </p:cNvSpPr>
              <p:nvPr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398" name="Line 606"/>
              <p:cNvSpPr>
                <a:spLocks noChangeShapeType="1"/>
              </p:cNvSpPr>
              <p:nvPr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sp>
          <p:nvSpPr>
            <p:cNvPr id="31" name="Line 608"/>
            <p:cNvSpPr>
              <a:spLocks noChangeShapeType="1"/>
            </p:cNvSpPr>
            <p:nvPr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2" name="Line 609"/>
            <p:cNvSpPr>
              <a:spLocks noChangeShapeType="1"/>
            </p:cNvSpPr>
            <p:nvPr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3" name="Line 610"/>
            <p:cNvSpPr>
              <a:spLocks noChangeShapeType="1"/>
            </p:cNvSpPr>
            <p:nvPr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4" name="Line 611"/>
            <p:cNvSpPr>
              <a:spLocks noChangeShapeType="1"/>
            </p:cNvSpPr>
            <p:nvPr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5" name="Line 612"/>
            <p:cNvSpPr>
              <a:spLocks noChangeShapeType="1"/>
            </p:cNvSpPr>
            <p:nvPr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6" name="Line 613"/>
            <p:cNvSpPr>
              <a:spLocks noChangeShapeType="1"/>
            </p:cNvSpPr>
            <p:nvPr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7" name="Line 614"/>
            <p:cNvSpPr>
              <a:spLocks noChangeShapeType="1"/>
            </p:cNvSpPr>
            <p:nvPr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8" name="Line 615"/>
            <p:cNvSpPr>
              <a:spLocks noChangeShapeType="1"/>
            </p:cNvSpPr>
            <p:nvPr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39" name="Line 616"/>
            <p:cNvSpPr>
              <a:spLocks noChangeShapeType="1"/>
            </p:cNvSpPr>
            <p:nvPr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0" name="Line 617"/>
            <p:cNvSpPr>
              <a:spLocks noChangeShapeType="1"/>
            </p:cNvSpPr>
            <p:nvPr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1" name="Line 618"/>
            <p:cNvSpPr>
              <a:spLocks noChangeShapeType="1"/>
            </p:cNvSpPr>
            <p:nvPr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2" name="Line 619"/>
            <p:cNvSpPr>
              <a:spLocks noChangeShapeType="1"/>
            </p:cNvSpPr>
            <p:nvPr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3" name="Line 620"/>
            <p:cNvSpPr>
              <a:spLocks noChangeShapeType="1"/>
            </p:cNvSpPr>
            <p:nvPr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4" name="Line 621"/>
            <p:cNvSpPr>
              <a:spLocks noChangeShapeType="1"/>
            </p:cNvSpPr>
            <p:nvPr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5" name="Line 622"/>
            <p:cNvSpPr>
              <a:spLocks noChangeShapeType="1"/>
            </p:cNvSpPr>
            <p:nvPr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6" name="Line 623"/>
            <p:cNvSpPr>
              <a:spLocks noChangeShapeType="1"/>
            </p:cNvSpPr>
            <p:nvPr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7" name="Line 624"/>
            <p:cNvSpPr>
              <a:spLocks noChangeShapeType="1"/>
            </p:cNvSpPr>
            <p:nvPr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8" name="Line 625"/>
            <p:cNvSpPr>
              <a:spLocks noChangeShapeType="1"/>
            </p:cNvSpPr>
            <p:nvPr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49" name="Line 626"/>
            <p:cNvSpPr>
              <a:spLocks noChangeShapeType="1"/>
            </p:cNvSpPr>
            <p:nvPr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0" name="Line 627"/>
            <p:cNvSpPr>
              <a:spLocks noChangeShapeType="1"/>
            </p:cNvSpPr>
            <p:nvPr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1" name="Line 628"/>
            <p:cNvSpPr>
              <a:spLocks noChangeShapeType="1"/>
            </p:cNvSpPr>
            <p:nvPr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2" name="Line 629"/>
            <p:cNvSpPr>
              <a:spLocks noChangeShapeType="1"/>
            </p:cNvSpPr>
            <p:nvPr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3" name="Line 630"/>
            <p:cNvSpPr>
              <a:spLocks noChangeShapeType="1"/>
            </p:cNvSpPr>
            <p:nvPr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4" name="Line 631"/>
            <p:cNvSpPr>
              <a:spLocks noChangeShapeType="1"/>
            </p:cNvSpPr>
            <p:nvPr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5" name="Line 632"/>
            <p:cNvSpPr>
              <a:spLocks noChangeShapeType="1"/>
            </p:cNvSpPr>
            <p:nvPr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6" name="Line 633"/>
            <p:cNvSpPr>
              <a:spLocks noChangeShapeType="1"/>
            </p:cNvSpPr>
            <p:nvPr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7" name="Line 634"/>
            <p:cNvSpPr>
              <a:spLocks noChangeShapeType="1"/>
            </p:cNvSpPr>
            <p:nvPr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8" name="Line 635"/>
            <p:cNvSpPr>
              <a:spLocks noChangeShapeType="1"/>
            </p:cNvSpPr>
            <p:nvPr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59" name="Line 636"/>
            <p:cNvSpPr>
              <a:spLocks noChangeShapeType="1"/>
            </p:cNvSpPr>
            <p:nvPr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0" name="Line 637"/>
            <p:cNvSpPr>
              <a:spLocks noChangeShapeType="1"/>
            </p:cNvSpPr>
            <p:nvPr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1" name="Line 638"/>
            <p:cNvSpPr>
              <a:spLocks noChangeShapeType="1"/>
            </p:cNvSpPr>
            <p:nvPr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2" name="Line 639"/>
            <p:cNvSpPr>
              <a:spLocks noChangeShapeType="1"/>
            </p:cNvSpPr>
            <p:nvPr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3" name="Line 640"/>
            <p:cNvSpPr>
              <a:spLocks noChangeShapeType="1"/>
            </p:cNvSpPr>
            <p:nvPr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4" name="Line 641"/>
            <p:cNvSpPr>
              <a:spLocks noChangeShapeType="1"/>
            </p:cNvSpPr>
            <p:nvPr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5" name="Line 642"/>
            <p:cNvSpPr>
              <a:spLocks noChangeShapeType="1"/>
            </p:cNvSpPr>
            <p:nvPr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6" name="Line 643"/>
            <p:cNvSpPr>
              <a:spLocks noChangeShapeType="1"/>
            </p:cNvSpPr>
            <p:nvPr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7" name="Line 644"/>
            <p:cNvSpPr>
              <a:spLocks noChangeShapeType="1"/>
            </p:cNvSpPr>
            <p:nvPr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8" name="Line 645"/>
            <p:cNvSpPr>
              <a:spLocks noChangeShapeType="1"/>
            </p:cNvSpPr>
            <p:nvPr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69" name="Line 646"/>
            <p:cNvSpPr>
              <a:spLocks noChangeShapeType="1"/>
            </p:cNvSpPr>
            <p:nvPr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0" name="Line 647"/>
            <p:cNvSpPr>
              <a:spLocks noChangeShapeType="1"/>
            </p:cNvSpPr>
            <p:nvPr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1" name="Line 648"/>
            <p:cNvSpPr>
              <a:spLocks noChangeShapeType="1"/>
            </p:cNvSpPr>
            <p:nvPr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2" name="Line 649"/>
            <p:cNvSpPr>
              <a:spLocks noChangeShapeType="1"/>
            </p:cNvSpPr>
            <p:nvPr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3" name="Line 650"/>
            <p:cNvSpPr>
              <a:spLocks noChangeShapeType="1"/>
            </p:cNvSpPr>
            <p:nvPr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4" name="Line 651"/>
            <p:cNvSpPr>
              <a:spLocks noChangeShapeType="1"/>
            </p:cNvSpPr>
            <p:nvPr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5" name="Line 652"/>
            <p:cNvSpPr>
              <a:spLocks noChangeShapeType="1"/>
            </p:cNvSpPr>
            <p:nvPr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6" name="Line 653"/>
            <p:cNvSpPr>
              <a:spLocks noChangeShapeType="1"/>
            </p:cNvSpPr>
            <p:nvPr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7" name="Line 654"/>
            <p:cNvSpPr>
              <a:spLocks noChangeShapeType="1"/>
            </p:cNvSpPr>
            <p:nvPr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8" name="Line 655"/>
            <p:cNvSpPr>
              <a:spLocks noChangeShapeType="1"/>
            </p:cNvSpPr>
            <p:nvPr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79" name="Line 656"/>
            <p:cNvSpPr>
              <a:spLocks noChangeShapeType="1"/>
            </p:cNvSpPr>
            <p:nvPr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0" name="Line 657"/>
            <p:cNvSpPr>
              <a:spLocks noChangeShapeType="1"/>
            </p:cNvSpPr>
            <p:nvPr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" name="Line 658"/>
            <p:cNvSpPr>
              <a:spLocks noChangeShapeType="1"/>
            </p:cNvSpPr>
            <p:nvPr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" name="Line 659"/>
            <p:cNvSpPr>
              <a:spLocks noChangeShapeType="1"/>
            </p:cNvSpPr>
            <p:nvPr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" name="Line 660"/>
            <p:cNvSpPr>
              <a:spLocks noChangeShapeType="1"/>
            </p:cNvSpPr>
            <p:nvPr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" name="Line 661"/>
            <p:cNvSpPr>
              <a:spLocks noChangeShapeType="1"/>
            </p:cNvSpPr>
            <p:nvPr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" name="Line 662"/>
            <p:cNvSpPr>
              <a:spLocks noChangeShapeType="1"/>
            </p:cNvSpPr>
            <p:nvPr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" name="Line 663"/>
            <p:cNvSpPr>
              <a:spLocks noChangeShapeType="1"/>
            </p:cNvSpPr>
            <p:nvPr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" name="Line 664"/>
            <p:cNvSpPr>
              <a:spLocks noChangeShapeType="1"/>
            </p:cNvSpPr>
            <p:nvPr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" name="Line 665"/>
            <p:cNvSpPr>
              <a:spLocks noChangeShapeType="1"/>
            </p:cNvSpPr>
            <p:nvPr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" name="Line 666"/>
            <p:cNvSpPr>
              <a:spLocks noChangeShapeType="1"/>
            </p:cNvSpPr>
            <p:nvPr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" name="Line 667"/>
            <p:cNvSpPr>
              <a:spLocks noChangeShapeType="1"/>
            </p:cNvSpPr>
            <p:nvPr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" name="Line 668"/>
            <p:cNvSpPr>
              <a:spLocks noChangeShapeType="1"/>
            </p:cNvSpPr>
            <p:nvPr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" name="Line 669"/>
            <p:cNvSpPr>
              <a:spLocks noChangeShapeType="1"/>
            </p:cNvSpPr>
            <p:nvPr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" name="Line 670"/>
            <p:cNvSpPr>
              <a:spLocks noChangeShapeType="1"/>
            </p:cNvSpPr>
            <p:nvPr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" name="Line 671"/>
            <p:cNvSpPr>
              <a:spLocks noChangeShapeType="1"/>
            </p:cNvSpPr>
            <p:nvPr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" name="Line 672"/>
            <p:cNvSpPr>
              <a:spLocks noChangeShapeType="1"/>
            </p:cNvSpPr>
            <p:nvPr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" name="Line 673"/>
            <p:cNvSpPr>
              <a:spLocks noChangeShapeType="1"/>
            </p:cNvSpPr>
            <p:nvPr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7" name="Line 674"/>
            <p:cNvSpPr>
              <a:spLocks noChangeShapeType="1"/>
            </p:cNvSpPr>
            <p:nvPr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8" name="Line 675"/>
            <p:cNvSpPr>
              <a:spLocks noChangeShapeType="1"/>
            </p:cNvSpPr>
            <p:nvPr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9" name="Line 676"/>
            <p:cNvSpPr>
              <a:spLocks noChangeShapeType="1"/>
            </p:cNvSpPr>
            <p:nvPr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0" name="Line 677"/>
            <p:cNvSpPr>
              <a:spLocks noChangeShapeType="1"/>
            </p:cNvSpPr>
            <p:nvPr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1" name="Line 678"/>
            <p:cNvSpPr>
              <a:spLocks noChangeShapeType="1"/>
            </p:cNvSpPr>
            <p:nvPr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2" name="Line 679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3" name="Line 680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4" name="Line 681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5" name="Line 682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6" name="Line 683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7" name="Line 684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8" name="Line 685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09" name="Line 686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0" name="Line 687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1" name="Line 688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2" name="Line 689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3" name="Line 690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4" name="Line 691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5" name="Line 692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6" name="Line 693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7" name="Line 694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8" name="Line 695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19" name="Line 696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0" name="Line 697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1" name="Line 698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2" name="Line 699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3" name="Line 700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4" name="Line 701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5" name="Line 702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6" name="Line 703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7" name="Line 704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8" name="Line 705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29" name="Line 706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0" name="Line 707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1" name="Line 708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2" name="Line 709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3" name="Line 710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4" name="Line 711"/>
            <p:cNvSpPr>
              <a:spLocks noChangeShapeType="1"/>
            </p:cNvSpPr>
            <p:nvPr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5" name="Line 712"/>
            <p:cNvSpPr>
              <a:spLocks noChangeShapeType="1"/>
            </p:cNvSpPr>
            <p:nvPr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6" name="Line 713"/>
            <p:cNvSpPr>
              <a:spLocks noChangeShapeType="1"/>
            </p:cNvSpPr>
            <p:nvPr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7" name="Line 714"/>
            <p:cNvSpPr>
              <a:spLocks noChangeShapeType="1"/>
            </p:cNvSpPr>
            <p:nvPr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8" name="Line 715"/>
            <p:cNvSpPr>
              <a:spLocks noChangeShapeType="1"/>
            </p:cNvSpPr>
            <p:nvPr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39" name="Line 716"/>
            <p:cNvSpPr>
              <a:spLocks noChangeShapeType="1"/>
            </p:cNvSpPr>
            <p:nvPr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0" name="Line 717"/>
            <p:cNvSpPr>
              <a:spLocks noChangeShapeType="1"/>
            </p:cNvSpPr>
            <p:nvPr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1" name="Line 718"/>
            <p:cNvSpPr>
              <a:spLocks noChangeShapeType="1"/>
            </p:cNvSpPr>
            <p:nvPr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2" name="Line 719"/>
            <p:cNvSpPr>
              <a:spLocks noChangeShapeType="1"/>
            </p:cNvSpPr>
            <p:nvPr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3" name="Line 720"/>
            <p:cNvSpPr>
              <a:spLocks noChangeShapeType="1"/>
            </p:cNvSpPr>
            <p:nvPr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4" name="Line 721"/>
            <p:cNvSpPr>
              <a:spLocks noChangeShapeType="1"/>
            </p:cNvSpPr>
            <p:nvPr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5" name="Line 722"/>
            <p:cNvSpPr>
              <a:spLocks noChangeShapeType="1"/>
            </p:cNvSpPr>
            <p:nvPr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6" name="Line 723"/>
            <p:cNvSpPr>
              <a:spLocks noChangeShapeType="1"/>
            </p:cNvSpPr>
            <p:nvPr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7" name="Line 724"/>
            <p:cNvSpPr>
              <a:spLocks noChangeShapeType="1"/>
            </p:cNvSpPr>
            <p:nvPr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8" name="Line 725"/>
            <p:cNvSpPr>
              <a:spLocks noChangeShapeType="1"/>
            </p:cNvSpPr>
            <p:nvPr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49" name="Line 726"/>
            <p:cNvSpPr>
              <a:spLocks noChangeShapeType="1"/>
            </p:cNvSpPr>
            <p:nvPr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0" name="Line 727"/>
            <p:cNvSpPr>
              <a:spLocks noChangeShapeType="1"/>
            </p:cNvSpPr>
            <p:nvPr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1" name="Line 728"/>
            <p:cNvSpPr>
              <a:spLocks noChangeShapeType="1"/>
            </p:cNvSpPr>
            <p:nvPr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2" name="Line 729"/>
            <p:cNvSpPr>
              <a:spLocks noChangeShapeType="1"/>
            </p:cNvSpPr>
            <p:nvPr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3" name="Line 730"/>
            <p:cNvSpPr>
              <a:spLocks noChangeShapeType="1"/>
            </p:cNvSpPr>
            <p:nvPr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4" name="Line 731"/>
            <p:cNvSpPr>
              <a:spLocks noChangeShapeType="1"/>
            </p:cNvSpPr>
            <p:nvPr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5" name="Line 732"/>
            <p:cNvSpPr>
              <a:spLocks noChangeShapeType="1"/>
            </p:cNvSpPr>
            <p:nvPr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6" name="Line 733"/>
            <p:cNvSpPr>
              <a:spLocks noChangeShapeType="1"/>
            </p:cNvSpPr>
            <p:nvPr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7" name="Line 734"/>
            <p:cNvSpPr>
              <a:spLocks noChangeShapeType="1"/>
            </p:cNvSpPr>
            <p:nvPr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8" name="Line 735"/>
            <p:cNvSpPr>
              <a:spLocks noChangeShapeType="1"/>
            </p:cNvSpPr>
            <p:nvPr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59" name="Line 736"/>
            <p:cNvSpPr>
              <a:spLocks noChangeShapeType="1"/>
            </p:cNvSpPr>
            <p:nvPr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0" name="Line 737"/>
            <p:cNvSpPr>
              <a:spLocks noChangeShapeType="1"/>
            </p:cNvSpPr>
            <p:nvPr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1" name="Line 738"/>
            <p:cNvSpPr>
              <a:spLocks noChangeShapeType="1"/>
            </p:cNvSpPr>
            <p:nvPr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2" name="Line 739"/>
            <p:cNvSpPr>
              <a:spLocks noChangeShapeType="1"/>
            </p:cNvSpPr>
            <p:nvPr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3" name="Line 740"/>
            <p:cNvSpPr>
              <a:spLocks noChangeShapeType="1"/>
            </p:cNvSpPr>
            <p:nvPr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4" name="Line 741"/>
            <p:cNvSpPr>
              <a:spLocks noChangeShapeType="1"/>
            </p:cNvSpPr>
            <p:nvPr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5" name="Line 742"/>
            <p:cNvSpPr>
              <a:spLocks noChangeShapeType="1"/>
            </p:cNvSpPr>
            <p:nvPr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6" name="Line 743"/>
            <p:cNvSpPr>
              <a:spLocks noChangeShapeType="1"/>
            </p:cNvSpPr>
            <p:nvPr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7" name="Line 744"/>
            <p:cNvSpPr>
              <a:spLocks noChangeShapeType="1"/>
            </p:cNvSpPr>
            <p:nvPr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8" name="Line 745"/>
            <p:cNvSpPr>
              <a:spLocks noChangeShapeType="1"/>
            </p:cNvSpPr>
            <p:nvPr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69" name="Line 746"/>
            <p:cNvSpPr>
              <a:spLocks noChangeShapeType="1"/>
            </p:cNvSpPr>
            <p:nvPr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0" name="Line 747"/>
            <p:cNvSpPr>
              <a:spLocks noChangeShapeType="1"/>
            </p:cNvSpPr>
            <p:nvPr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1" name="Line 748"/>
            <p:cNvSpPr>
              <a:spLocks noChangeShapeType="1"/>
            </p:cNvSpPr>
            <p:nvPr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2" name="Line 749"/>
            <p:cNvSpPr>
              <a:spLocks noChangeShapeType="1"/>
            </p:cNvSpPr>
            <p:nvPr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3" name="Line 750"/>
            <p:cNvSpPr>
              <a:spLocks noChangeShapeType="1"/>
            </p:cNvSpPr>
            <p:nvPr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4" name="Line 751"/>
            <p:cNvSpPr>
              <a:spLocks noChangeShapeType="1"/>
            </p:cNvSpPr>
            <p:nvPr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5" name="Line 752"/>
            <p:cNvSpPr>
              <a:spLocks noChangeShapeType="1"/>
            </p:cNvSpPr>
            <p:nvPr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6" name="Line 753"/>
            <p:cNvSpPr>
              <a:spLocks noChangeShapeType="1"/>
            </p:cNvSpPr>
            <p:nvPr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7" name="Line 754"/>
            <p:cNvSpPr>
              <a:spLocks noChangeShapeType="1"/>
            </p:cNvSpPr>
            <p:nvPr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8" name="Line 755"/>
            <p:cNvSpPr>
              <a:spLocks noChangeShapeType="1"/>
            </p:cNvSpPr>
            <p:nvPr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79" name="Line 756"/>
            <p:cNvSpPr>
              <a:spLocks noChangeShapeType="1"/>
            </p:cNvSpPr>
            <p:nvPr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0" name="Line 757"/>
            <p:cNvSpPr>
              <a:spLocks noChangeShapeType="1"/>
            </p:cNvSpPr>
            <p:nvPr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1" name="Line 758"/>
            <p:cNvSpPr>
              <a:spLocks noChangeShapeType="1"/>
            </p:cNvSpPr>
            <p:nvPr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2" name="Line 759"/>
            <p:cNvSpPr>
              <a:spLocks noChangeShapeType="1"/>
            </p:cNvSpPr>
            <p:nvPr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3" name="Line 760"/>
            <p:cNvSpPr>
              <a:spLocks noChangeShapeType="1"/>
            </p:cNvSpPr>
            <p:nvPr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4" name="Line 761"/>
            <p:cNvSpPr>
              <a:spLocks noChangeShapeType="1"/>
            </p:cNvSpPr>
            <p:nvPr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5" name="Line 762"/>
            <p:cNvSpPr>
              <a:spLocks noChangeShapeType="1"/>
            </p:cNvSpPr>
            <p:nvPr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6" name="Line 763"/>
            <p:cNvSpPr>
              <a:spLocks noChangeShapeType="1"/>
            </p:cNvSpPr>
            <p:nvPr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7" name="Line 764"/>
            <p:cNvSpPr>
              <a:spLocks noChangeShapeType="1"/>
            </p:cNvSpPr>
            <p:nvPr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8" name="Line 765"/>
            <p:cNvSpPr>
              <a:spLocks noChangeShapeType="1"/>
            </p:cNvSpPr>
            <p:nvPr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89" name="Line 766"/>
            <p:cNvSpPr>
              <a:spLocks noChangeShapeType="1"/>
            </p:cNvSpPr>
            <p:nvPr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0" name="Line 767"/>
            <p:cNvSpPr>
              <a:spLocks noChangeShapeType="1"/>
            </p:cNvSpPr>
            <p:nvPr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1" name="Line 768"/>
            <p:cNvSpPr>
              <a:spLocks noChangeShapeType="1"/>
            </p:cNvSpPr>
            <p:nvPr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2" name="Line 769"/>
            <p:cNvSpPr>
              <a:spLocks noChangeShapeType="1"/>
            </p:cNvSpPr>
            <p:nvPr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3" name="Line 770"/>
            <p:cNvSpPr>
              <a:spLocks noChangeShapeType="1"/>
            </p:cNvSpPr>
            <p:nvPr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4" name="Line 771"/>
            <p:cNvSpPr>
              <a:spLocks noChangeShapeType="1"/>
            </p:cNvSpPr>
            <p:nvPr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5" name="Line 772"/>
            <p:cNvSpPr>
              <a:spLocks noChangeShapeType="1"/>
            </p:cNvSpPr>
            <p:nvPr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6" name="Line 773"/>
            <p:cNvSpPr>
              <a:spLocks noChangeShapeType="1"/>
            </p:cNvSpPr>
            <p:nvPr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7" name="Line 774"/>
            <p:cNvSpPr>
              <a:spLocks noChangeShapeType="1"/>
            </p:cNvSpPr>
            <p:nvPr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198" name="Line 775"/>
            <p:cNvSpPr>
              <a:spLocks noChangeShapeType="1"/>
            </p:cNvSpPr>
            <p:nvPr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85763" y="1514475"/>
            <a:ext cx="5148456" cy="1914525"/>
          </a:xfrm>
        </p:spPr>
        <p:txBody>
          <a:bodyPr anchor="t" anchorCtr="0">
            <a:normAutofit/>
          </a:bodyPr>
          <a:lstStyle>
            <a:lvl1pPr algn="l">
              <a:lnSpc>
                <a:spcPct val="95000"/>
              </a:lnSpc>
              <a:defRPr sz="42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85763" y="3972909"/>
            <a:ext cx="5148457" cy="1261243"/>
          </a:xfrm>
        </p:spPr>
        <p:txBody>
          <a:bodyPr>
            <a:noAutofit/>
          </a:bodyPr>
          <a:lstStyle>
            <a:lvl1pPr marL="0" indent="0" algn="l">
              <a:buNone/>
              <a:defRPr sz="1500">
                <a:solidFill>
                  <a:schemeClr val="tx2"/>
                </a:solidFill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 dirty="0"/>
          </a:p>
        </p:txBody>
      </p:sp>
      <p:pic>
        <p:nvPicPr>
          <p:cNvPr id="20" name="Picture 19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9" name="Group 4"/>
          <p:cNvGrpSpPr>
            <a:grpSpLocks noChangeAspect="1"/>
          </p:cNvGrpSpPr>
          <p:nvPr userDrawn="1"/>
        </p:nvGrpSpPr>
        <p:grpSpPr bwMode="auto">
          <a:xfrm>
            <a:off x="5622925" y="3567"/>
            <a:ext cx="6281739" cy="6584559"/>
            <a:chOff x="3542" y="3566"/>
            <a:chExt cx="3957" cy="6584559"/>
          </a:xfrm>
        </p:grpSpPr>
        <p:sp>
          <p:nvSpPr>
            <p:cNvPr id="80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3542" y="314325"/>
              <a:ext cx="3957" cy="627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grpSp>
          <p:nvGrpSpPr>
            <p:cNvPr id="801" name="Group 205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5303838"/>
              <a:chOff x="3600" y="243"/>
              <a:chExt cx="3830" cy="3341"/>
            </a:xfrm>
          </p:grpSpPr>
          <p:sp>
            <p:nvSpPr>
              <p:cNvPr id="1372" name="Line 5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73" name="Line 6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74" name="Line 7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75" name="Line 8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76" name="Line 9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77" name="Line 10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78" name="Line 11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79" name="Line 12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80" name="Line 13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81" name="Line 14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82" name="Line 15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83" name="Line 16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84" name="Line 17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85" name="Line 18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86" name="Line 19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87" name="Line 20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88" name="Line 21"/>
              <p:cNvSpPr>
                <a:spLocks noChangeShapeType="1"/>
              </p:cNvSpPr>
              <p:nvPr userDrawn="1"/>
            </p:nvSpPr>
            <p:spPr bwMode="auto">
              <a:xfrm>
                <a:off x="361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89" name="Line 22"/>
              <p:cNvSpPr>
                <a:spLocks noChangeShapeType="1"/>
              </p:cNvSpPr>
              <p:nvPr userDrawn="1"/>
            </p:nvSpPr>
            <p:spPr bwMode="auto">
              <a:xfrm>
                <a:off x="387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90" name="Line 23"/>
              <p:cNvSpPr>
                <a:spLocks noChangeShapeType="1"/>
              </p:cNvSpPr>
              <p:nvPr userDrawn="1"/>
            </p:nvSpPr>
            <p:spPr bwMode="auto">
              <a:xfrm>
                <a:off x="412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91" name="Line 24"/>
              <p:cNvSpPr>
                <a:spLocks noChangeShapeType="1"/>
              </p:cNvSpPr>
              <p:nvPr userDrawn="1"/>
            </p:nvSpPr>
            <p:spPr bwMode="auto">
              <a:xfrm>
                <a:off x="438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92" name="Line 25"/>
              <p:cNvSpPr>
                <a:spLocks noChangeShapeType="1"/>
              </p:cNvSpPr>
              <p:nvPr userDrawn="1"/>
            </p:nvSpPr>
            <p:spPr bwMode="auto">
              <a:xfrm>
                <a:off x="463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93" name="Line 26"/>
              <p:cNvSpPr>
                <a:spLocks noChangeShapeType="1"/>
              </p:cNvSpPr>
              <p:nvPr userDrawn="1"/>
            </p:nvSpPr>
            <p:spPr bwMode="auto">
              <a:xfrm>
                <a:off x="488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94" name="Line 27"/>
              <p:cNvSpPr>
                <a:spLocks noChangeShapeType="1"/>
              </p:cNvSpPr>
              <p:nvPr userDrawn="1"/>
            </p:nvSpPr>
            <p:spPr bwMode="auto">
              <a:xfrm>
                <a:off x="514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95" name="Line 28"/>
              <p:cNvSpPr>
                <a:spLocks noChangeShapeType="1"/>
              </p:cNvSpPr>
              <p:nvPr userDrawn="1"/>
            </p:nvSpPr>
            <p:spPr bwMode="auto">
              <a:xfrm>
                <a:off x="539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96" name="Line 29"/>
              <p:cNvSpPr>
                <a:spLocks noChangeShapeType="1"/>
              </p:cNvSpPr>
              <p:nvPr userDrawn="1"/>
            </p:nvSpPr>
            <p:spPr bwMode="auto">
              <a:xfrm>
                <a:off x="565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97" name="Line 30"/>
              <p:cNvSpPr>
                <a:spLocks noChangeShapeType="1"/>
              </p:cNvSpPr>
              <p:nvPr userDrawn="1"/>
            </p:nvSpPr>
            <p:spPr bwMode="auto">
              <a:xfrm>
                <a:off x="5904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98" name="Line 31"/>
              <p:cNvSpPr>
                <a:spLocks noChangeShapeType="1"/>
              </p:cNvSpPr>
              <p:nvPr userDrawn="1"/>
            </p:nvSpPr>
            <p:spPr bwMode="auto">
              <a:xfrm>
                <a:off x="615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99" name="Line 32"/>
              <p:cNvSpPr>
                <a:spLocks noChangeShapeType="1"/>
              </p:cNvSpPr>
              <p:nvPr userDrawn="1"/>
            </p:nvSpPr>
            <p:spPr bwMode="auto">
              <a:xfrm>
                <a:off x="641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00" name="Line 33"/>
              <p:cNvSpPr>
                <a:spLocks noChangeShapeType="1"/>
              </p:cNvSpPr>
              <p:nvPr userDrawn="1"/>
            </p:nvSpPr>
            <p:spPr bwMode="auto">
              <a:xfrm>
                <a:off x="6668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01" name="Line 34"/>
              <p:cNvSpPr>
                <a:spLocks noChangeShapeType="1"/>
              </p:cNvSpPr>
              <p:nvPr userDrawn="1"/>
            </p:nvSpPr>
            <p:spPr bwMode="auto">
              <a:xfrm>
                <a:off x="6922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02" name="Line 35"/>
              <p:cNvSpPr>
                <a:spLocks noChangeShapeType="1"/>
              </p:cNvSpPr>
              <p:nvPr userDrawn="1"/>
            </p:nvSpPr>
            <p:spPr bwMode="auto">
              <a:xfrm>
                <a:off x="7176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03" name="Line 36"/>
              <p:cNvSpPr>
                <a:spLocks noChangeShapeType="1"/>
              </p:cNvSpPr>
              <p:nvPr userDrawn="1"/>
            </p:nvSpPr>
            <p:spPr bwMode="auto">
              <a:xfrm>
                <a:off x="7430" y="354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04" name="Line 37"/>
              <p:cNvSpPr>
                <a:spLocks noChangeShapeType="1"/>
              </p:cNvSpPr>
              <p:nvPr userDrawn="1"/>
            </p:nvSpPr>
            <p:spPr bwMode="auto">
              <a:xfrm flipH="1">
                <a:off x="360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05" name="Line 38"/>
              <p:cNvSpPr>
                <a:spLocks noChangeShapeType="1"/>
              </p:cNvSpPr>
              <p:nvPr userDrawn="1"/>
            </p:nvSpPr>
            <p:spPr bwMode="auto">
              <a:xfrm flipH="1">
                <a:off x="385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06" name="Line 39"/>
              <p:cNvSpPr>
                <a:spLocks noChangeShapeType="1"/>
              </p:cNvSpPr>
              <p:nvPr userDrawn="1"/>
            </p:nvSpPr>
            <p:spPr bwMode="auto">
              <a:xfrm flipH="1">
                <a:off x="410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07" name="Line 40"/>
              <p:cNvSpPr>
                <a:spLocks noChangeShapeType="1"/>
              </p:cNvSpPr>
              <p:nvPr userDrawn="1"/>
            </p:nvSpPr>
            <p:spPr bwMode="auto">
              <a:xfrm flipH="1">
                <a:off x="436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08" name="Line 41"/>
              <p:cNvSpPr>
                <a:spLocks noChangeShapeType="1"/>
              </p:cNvSpPr>
              <p:nvPr userDrawn="1"/>
            </p:nvSpPr>
            <p:spPr bwMode="auto">
              <a:xfrm flipH="1">
                <a:off x="461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09" name="Line 42"/>
              <p:cNvSpPr>
                <a:spLocks noChangeShapeType="1"/>
              </p:cNvSpPr>
              <p:nvPr userDrawn="1"/>
            </p:nvSpPr>
            <p:spPr bwMode="auto">
              <a:xfrm flipH="1">
                <a:off x="4870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10" name="Line 43"/>
              <p:cNvSpPr>
                <a:spLocks noChangeShapeType="1"/>
              </p:cNvSpPr>
              <p:nvPr userDrawn="1"/>
            </p:nvSpPr>
            <p:spPr bwMode="auto">
              <a:xfrm flipH="1">
                <a:off x="5124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11" name="Line 44"/>
              <p:cNvSpPr>
                <a:spLocks noChangeShapeType="1"/>
              </p:cNvSpPr>
              <p:nvPr userDrawn="1"/>
            </p:nvSpPr>
            <p:spPr bwMode="auto">
              <a:xfrm flipH="1">
                <a:off x="5378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12" name="Line 45"/>
              <p:cNvSpPr>
                <a:spLocks noChangeShapeType="1"/>
              </p:cNvSpPr>
              <p:nvPr userDrawn="1"/>
            </p:nvSpPr>
            <p:spPr bwMode="auto">
              <a:xfrm flipH="1">
                <a:off x="5632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13" name="Line 46"/>
              <p:cNvSpPr>
                <a:spLocks noChangeShapeType="1"/>
              </p:cNvSpPr>
              <p:nvPr userDrawn="1"/>
            </p:nvSpPr>
            <p:spPr bwMode="auto">
              <a:xfrm flipH="1">
                <a:off x="5886" y="356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14" name="Line 47"/>
              <p:cNvSpPr>
                <a:spLocks noChangeShapeType="1"/>
              </p:cNvSpPr>
              <p:nvPr userDrawn="1"/>
            </p:nvSpPr>
            <p:spPr bwMode="auto">
              <a:xfrm flipH="1">
                <a:off x="6140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15" name="Line 48"/>
              <p:cNvSpPr>
                <a:spLocks noChangeShapeType="1"/>
              </p:cNvSpPr>
              <p:nvPr userDrawn="1"/>
            </p:nvSpPr>
            <p:spPr bwMode="auto">
              <a:xfrm flipH="1">
                <a:off x="6394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16" name="Line 49"/>
              <p:cNvSpPr>
                <a:spLocks noChangeShapeType="1"/>
              </p:cNvSpPr>
              <p:nvPr userDrawn="1"/>
            </p:nvSpPr>
            <p:spPr bwMode="auto">
              <a:xfrm flipH="1">
                <a:off x="6648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17" name="Line 50"/>
              <p:cNvSpPr>
                <a:spLocks noChangeShapeType="1"/>
              </p:cNvSpPr>
              <p:nvPr userDrawn="1"/>
            </p:nvSpPr>
            <p:spPr bwMode="auto">
              <a:xfrm flipH="1">
                <a:off x="6902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18" name="Line 51"/>
              <p:cNvSpPr>
                <a:spLocks noChangeShapeType="1"/>
              </p:cNvSpPr>
              <p:nvPr userDrawn="1"/>
            </p:nvSpPr>
            <p:spPr bwMode="auto">
              <a:xfrm flipH="1">
                <a:off x="7156" y="356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19" name="Line 52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20" name="Line 53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21" name="Line 54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22" name="Line 55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23" name="Line 56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24" name="Line 57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25" name="Line 58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26" name="Line 59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27" name="Line 60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28" name="Line 61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29" name="Line 62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30" name="Line 63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31" name="Line 64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32" name="Line 65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33" name="Line 66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34" name="Line 67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35" name="Line 68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36" name="Line 69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37" name="Line 70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38" name="Line 71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39" name="Line 72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40" name="Line 73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41" name="Line 74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42" name="Line 75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43" name="Line 76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44" name="Line 77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45" name="Line 78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46" name="Line 79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47" name="Line 80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48" name="Line 81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49" name="Line 82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50" name="Line 83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51" name="Line 84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52" name="Line 85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53" name="Line 86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54" name="Line 87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55" name="Line 88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56" name="Line 89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57" name="Line 90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58" name="Line 91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59" name="Line 92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60" name="Line 93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61" name="Line 94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62" name="Line 95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63" name="Line 96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64" name="Line 97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65" name="Line 98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66" name="Line 99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67" name="Line 100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68" name="Line 101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69" name="Line 102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70" name="Line 103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71" name="Line 104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72" name="Line 105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73" name="Line 106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74" name="Line 107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75" name="Line 108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76" name="Line 109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77" name="Line 110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78" name="Line 111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79" name="Line 112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80" name="Line 113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81" name="Line 114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82" name="Line 115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83" name="Line 116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84" name="Line 117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85" name="Line 118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86" name="Line 119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87" name="Line 120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88" name="Line 121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89" name="Line 122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90" name="Line 123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91" name="Line 124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92" name="Line 125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93" name="Line 126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94" name="Line 127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95" name="Line 128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96" name="Line 129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97" name="Line 130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98" name="Line 131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499" name="Line 132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00" name="Line 133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01" name="Line 134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02" name="Line 135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03" name="Line 136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04" name="Line 137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05" name="Line 138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06" name="Line 139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07" name="Line 140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08" name="Line 141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09" name="Line 142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10" name="Line 143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11" name="Line 144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12" name="Line 145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13" name="Line 146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14" name="Line 147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15" name="Line 148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16" name="Line 149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17" name="Line 150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18" name="Line 151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19" name="Line 152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20" name="Line 153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21" name="Line 154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22" name="Line 155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23" name="Line 156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24" name="Line 157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25" name="Line 158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26" name="Line 159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27" name="Line 160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28" name="Line 161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29" name="Line 162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30" name="Line 163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31" name="Line 164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32" name="Line 165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33" name="Line 166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34" name="Line 167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35" name="Line 168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36" name="Line 169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37" name="Line 170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38" name="Line 171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39" name="Line 172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40" name="Line 173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41" name="Line 174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42" name="Line 175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43" name="Line 176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44" name="Line 177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45" name="Line 178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46" name="Line 179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47" name="Line 180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48" name="Line 181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49" name="Line 182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50" name="Line 183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51" name="Line 184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52" name="Line 185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53" name="Line 186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54" name="Line 187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55" name="Line 188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56" name="Line 189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57" name="Line 190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58" name="Line 191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59" name="Line 192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60" name="Line 193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61" name="Line 194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62" name="Line 195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63" name="Line 196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64" name="Line 19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65" name="Line 19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66" name="Line 19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67" name="Line 20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68" name="Line 20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69" name="Line 20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70" name="Line 20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571" name="Line 20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802" name="Group 406"/>
            <p:cNvGrpSpPr>
              <a:grpSpLocks/>
            </p:cNvGrpSpPr>
            <p:nvPr userDrawn="1"/>
          </p:nvGrpSpPr>
          <p:grpSpPr bwMode="auto">
            <a:xfrm>
              <a:off x="3618" y="385763"/>
              <a:ext cx="3812" cy="4900613"/>
              <a:chOff x="3618" y="243"/>
              <a:chExt cx="3812" cy="3087"/>
            </a:xfrm>
          </p:grpSpPr>
          <p:sp>
            <p:nvSpPr>
              <p:cNvPr id="1172" name="Line 206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73" name="Line 207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74" name="Line 208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75" name="Line 209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76" name="Line 210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77" name="Line 211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78" name="Line 212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79" name="Line 213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80" name="Line 214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81" name="Line 215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82" name="Line 216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83" name="Line 217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84" name="Line 218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85" name="Line 219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86" name="Line 220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87" name="Line 221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88" name="Line 222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89" name="Line 223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90" name="Line 224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91" name="Line 225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92" name="Line 226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93" name="Line 227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94" name="Line 228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95" name="Line 229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96" name="Line 230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97" name="Line 231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98" name="Line 232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99" name="Line 233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00" name="Line 234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01" name="Line 235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02" name="Line 236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03" name="Line 237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04" name="Line 238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05" name="Line 239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06" name="Line 240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07" name="Line 241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08" name="Line 242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09" name="Line 243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10" name="Line 244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11" name="Line 245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12" name="Line 246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13" name="Line 247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14" name="Line 248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15" name="Line 249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16" name="Line 250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17" name="Line 251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18" name="Line 252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19" name="Line 253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20" name="Line 254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21" name="Line 255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22" name="Line 256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23" name="Line 257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24" name="Line 258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25" name="Line 259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26" name="Line 260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27" name="Line 261"/>
              <p:cNvSpPr>
                <a:spLocks noChangeShapeType="1"/>
              </p:cNvSpPr>
              <p:nvPr userDrawn="1"/>
            </p:nvSpPr>
            <p:spPr bwMode="auto">
              <a:xfrm>
                <a:off x="361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28" name="Line 262"/>
              <p:cNvSpPr>
                <a:spLocks noChangeShapeType="1"/>
              </p:cNvSpPr>
              <p:nvPr userDrawn="1"/>
            </p:nvSpPr>
            <p:spPr bwMode="auto">
              <a:xfrm>
                <a:off x="361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29" name="Line 263"/>
              <p:cNvSpPr>
                <a:spLocks noChangeShapeType="1"/>
              </p:cNvSpPr>
              <p:nvPr userDrawn="1"/>
            </p:nvSpPr>
            <p:spPr bwMode="auto">
              <a:xfrm>
                <a:off x="361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30" name="Line 264"/>
              <p:cNvSpPr>
                <a:spLocks noChangeShapeType="1"/>
              </p:cNvSpPr>
              <p:nvPr userDrawn="1"/>
            </p:nvSpPr>
            <p:spPr bwMode="auto">
              <a:xfrm>
                <a:off x="361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31" name="Line 265"/>
              <p:cNvSpPr>
                <a:spLocks noChangeShapeType="1"/>
              </p:cNvSpPr>
              <p:nvPr userDrawn="1"/>
            </p:nvSpPr>
            <p:spPr bwMode="auto">
              <a:xfrm>
                <a:off x="361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32" name="Line 266"/>
              <p:cNvSpPr>
                <a:spLocks noChangeShapeType="1"/>
              </p:cNvSpPr>
              <p:nvPr userDrawn="1"/>
            </p:nvSpPr>
            <p:spPr bwMode="auto">
              <a:xfrm>
                <a:off x="361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33" name="Line 267"/>
              <p:cNvSpPr>
                <a:spLocks noChangeShapeType="1"/>
              </p:cNvSpPr>
              <p:nvPr userDrawn="1"/>
            </p:nvSpPr>
            <p:spPr bwMode="auto">
              <a:xfrm>
                <a:off x="361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34" name="Line 268"/>
              <p:cNvSpPr>
                <a:spLocks noChangeShapeType="1"/>
              </p:cNvSpPr>
              <p:nvPr userDrawn="1"/>
            </p:nvSpPr>
            <p:spPr bwMode="auto">
              <a:xfrm>
                <a:off x="361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35" name="Line 269"/>
              <p:cNvSpPr>
                <a:spLocks noChangeShapeType="1"/>
              </p:cNvSpPr>
              <p:nvPr userDrawn="1"/>
            </p:nvSpPr>
            <p:spPr bwMode="auto">
              <a:xfrm>
                <a:off x="361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36" name="Line 270"/>
              <p:cNvSpPr>
                <a:spLocks noChangeShapeType="1"/>
              </p:cNvSpPr>
              <p:nvPr userDrawn="1"/>
            </p:nvSpPr>
            <p:spPr bwMode="auto">
              <a:xfrm>
                <a:off x="361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37" name="Line 271"/>
              <p:cNvSpPr>
                <a:spLocks noChangeShapeType="1"/>
              </p:cNvSpPr>
              <p:nvPr userDrawn="1"/>
            </p:nvSpPr>
            <p:spPr bwMode="auto">
              <a:xfrm>
                <a:off x="361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38" name="Line 272"/>
              <p:cNvSpPr>
                <a:spLocks noChangeShapeType="1"/>
              </p:cNvSpPr>
              <p:nvPr userDrawn="1"/>
            </p:nvSpPr>
            <p:spPr bwMode="auto">
              <a:xfrm>
                <a:off x="361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39" name="Line 273"/>
              <p:cNvSpPr>
                <a:spLocks noChangeShapeType="1"/>
              </p:cNvSpPr>
              <p:nvPr userDrawn="1"/>
            </p:nvSpPr>
            <p:spPr bwMode="auto">
              <a:xfrm>
                <a:off x="361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40" name="Line 274"/>
              <p:cNvSpPr>
                <a:spLocks noChangeShapeType="1"/>
              </p:cNvSpPr>
              <p:nvPr userDrawn="1"/>
            </p:nvSpPr>
            <p:spPr bwMode="auto">
              <a:xfrm>
                <a:off x="387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41" name="Line 275"/>
              <p:cNvSpPr>
                <a:spLocks noChangeShapeType="1"/>
              </p:cNvSpPr>
              <p:nvPr userDrawn="1"/>
            </p:nvSpPr>
            <p:spPr bwMode="auto">
              <a:xfrm>
                <a:off x="387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42" name="Line 276"/>
              <p:cNvSpPr>
                <a:spLocks noChangeShapeType="1"/>
              </p:cNvSpPr>
              <p:nvPr userDrawn="1"/>
            </p:nvSpPr>
            <p:spPr bwMode="auto">
              <a:xfrm>
                <a:off x="387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43" name="Line 277"/>
              <p:cNvSpPr>
                <a:spLocks noChangeShapeType="1"/>
              </p:cNvSpPr>
              <p:nvPr userDrawn="1"/>
            </p:nvSpPr>
            <p:spPr bwMode="auto">
              <a:xfrm>
                <a:off x="387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44" name="Line 278"/>
              <p:cNvSpPr>
                <a:spLocks noChangeShapeType="1"/>
              </p:cNvSpPr>
              <p:nvPr userDrawn="1"/>
            </p:nvSpPr>
            <p:spPr bwMode="auto">
              <a:xfrm>
                <a:off x="387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45" name="Line 279"/>
              <p:cNvSpPr>
                <a:spLocks noChangeShapeType="1"/>
              </p:cNvSpPr>
              <p:nvPr userDrawn="1"/>
            </p:nvSpPr>
            <p:spPr bwMode="auto">
              <a:xfrm>
                <a:off x="387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46" name="Line 280"/>
              <p:cNvSpPr>
                <a:spLocks noChangeShapeType="1"/>
              </p:cNvSpPr>
              <p:nvPr userDrawn="1"/>
            </p:nvSpPr>
            <p:spPr bwMode="auto">
              <a:xfrm>
                <a:off x="387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47" name="Line 281"/>
              <p:cNvSpPr>
                <a:spLocks noChangeShapeType="1"/>
              </p:cNvSpPr>
              <p:nvPr userDrawn="1"/>
            </p:nvSpPr>
            <p:spPr bwMode="auto">
              <a:xfrm>
                <a:off x="387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48" name="Line 282"/>
              <p:cNvSpPr>
                <a:spLocks noChangeShapeType="1"/>
              </p:cNvSpPr>
              <p:nvPr userDrawn="1"/>
            </p:nvSpPr>
            <p:spPr bwMode="auto">
              <a:xfrm>
                <a:off x="387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49" name="Line 283"/>
              <p:cNvSpPr>
                <a:spLocks noChangeShapeType="1"/>
              </p:cNvSpPr>
              <p:nvPr userDrawn="1"/>
            </p:nvSpPr>
            <p:spPr bwMode="auto">
              <a:xfrm>
                <a:off x="387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50" name="Line 284"/>
              <p:cNvSpPr>
                <a:spLocks noChangeShapeType="1"/>
              </p:cNvSpPr>
              <p:nvPr userDrawn="1"/>
            </p:nvSpPr>
            <p:spPr bwMode="auto">
              <a:xfrm>
                <a:off x="387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51" name="Line 285"/>
              <p:cNvSpPr>
                <a:spLocks noChangeShapeType="1"/>
              </p:cNvSpPr>
              <p:nvPr userDrawn="1"/>
            </p:nvSpPr>
            <p:spPr bwMode="auto">
              <a:xfrm>
                <a:off x="387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52" name="Line 286"/>
              <p:cNvSpPr>
                <a:spLocks noChangeShapeType="1"/>
              </p:cNvSpPr>
              <p:nvPr userDrawn="1"/>
            </p:nvSpPr>
            <p:spPr bwMode="auto">
              <a:xfrm>
                <a:off x="387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53" name="Line 287"/>
              <p:cNvSpPr>
                <a:spLocks noChangeShapeType="1"/>
              </p:cNvSpPr>
              <p:nvPr userDrawn="1"/>
            </p:nvSpPr>
            <p:spPr bwMode="auto">
              <a:xfrm>
                <a:off x="412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54" name="Line 288"/>
              <p:cNvSpPr>
                <a:spLocks noChangeShapeType="1"/>
              </p:cNvSpPr>
              <p:nvPr userDrawn="1"/>
            </p:nvSpPr>
            <p:spPr bwMode="auto">
              <a:xfrm>
                <a:off x="412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55" name="Line 289"/>
              <p:cNvSpPr>
                <a:spLocks noChangeShapeType="1"/>
              </p:cNvSpPr>
              <p:nvPr userDrawn="1"/>
            </p:nvSpPr>
            <p:spPr bwMode="auto">
              <a:xfrm>
                <a:off x="412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56" name="Line 290"/>
              <p:cNvSpPr>
                <a:spLocks noChangeShapeType="1"/>
              </p:cNvSpPr>
              <p:nvPr userDrawn="1"/>
            </p:nvSpPr>
            <p:spPr bwMode="auto">
              <a:xfrm>
                <a:off x="412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57" name="Line 291"/>
              <p:cNvSpPr>
                <a:spLocks noChangeShapeType="1"/>
              </p:cNvSpPr>
              <p:nvPr userDrawn="1"/>
            </p:nvSpPr>
            <p:spPr bwMode="auto">
              <a:xfrm>
                <a:off x="412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58" name="Line 292"/>
              <p:cNvSpPr>
                <a:spLocks noChangeShapeType="1"/>
              </p:cNvSpPr>
              <p:nvPr userDrawn="1"/>
            </p:nvSpPr>
            <p:spPr bwMode="auto">
              <a:xfrm>
                <a:off x="412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59" name="Line 293"/>
              <p:cNvSpPr>
                <a:spLocks noChangeShapeType="1"/>
              </p:cNvSpPr>
              <p:nvPr userDrawn="1"/>
            </p:nvSpPr>
            <p:spPr bwMode="auto">
              <a:xfrm>
                <a:off x="412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60" name="Line 294"/>
              <p:cNvSpPr>
                <a:spLocks noChangeShapeType="1"/>
              </p:cNvSpPr>
              <p:nvPr userDrawn="1"/>
            </p:nvSpPr>
            <p:spPr bwMode="auto">
              <a:xfrm>
                <a:off x="412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61" name="Line 295"/>
              <p:cNvSpPr>
                <a:spLocks noChangeShapeType="1"/>
              </p:cNvSpPr>
              <p:nvPr userDrawn="1"/>
            </p:nvSpPr>
            <p:spPr bwMode="auto">
              <a:xfrm>
                <a:off x="412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62" name="Line 296"/>
              <p:cNvSpPr>
                <a:spLocks noChangeShapeType="1"/>
              </p:cNvSpPr>
              <p:nvPr userDrawn="1"/>
            </p:nvSpPr>
            <p:spPr bwMode="auto">
              <a:xfrm>
                <a:off x="412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63" name="Line 297"/>
              <p:cNvSpPr>
                <a:spLocks noChangeShapeType="1"/>
              </p:cNvSpPr>
              <p:nvPr userDrawn="1"/>
            </p:nvSpPr>
            <p:spPr bwMode="auto">
              <a:xfrm>
                <a:off x="412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64" name="Line 298"/>
              <p:cNvSpPr>
                <a:spLocks noChangeShapeType="1"/>
              </p:cNvSpPr>
              <p:nvPr userDrawn="1"/>
            </p:nvSpPr>
            <p:spPr bwMode="auto">
              <a:xfrm>
                <a:off x="412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65" name="Line 299"/>
              <p:cNvSpPr>
                <a:spLocks noChangeShapeType="1"/>
              </p:cNvSpPr>
              <p:nvPr userDrawn="1"/>
            </p:nvSpPr>
            <p:spPr bwMode="auto">
              <a:xfrm>
                <a:off x="412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66" name="Line 300"/>
              <p:cNvSpPr>
                <a:spLocks noChangeShapeType="1"/>
              </p:cNvSpPr>
              <p:nvPr userDrawn="1"/>
            </p:nvSpPr>
            <p:spPr bwMode="auto">
              <a:xfrm>
                <a:off x="438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67" name="Line 301"/>
              <p:cNvSpPr>
                <a:spLocks noChangeShapeType="1"/>
              </p:cNvSpPr>
              <p:nvPr userDrawn="1"/>
            </p:nvSpPr>
            <p:spPr bwMode="auto">
              <a:xfrm>
                <a:off x="438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68" name="Line 302"/>
              <p:cNvSpPr>
                <a:spLocks noChangeShapeType="1"/>
              </p:cNvSpPr>
              <p:nvPr userDrawn="1"/>
            </p:nvSpPr>
            <p:spPr bwMode="auto">
              <a:xfrm>
                <a:off x="438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69" name="Line 303"/>
              <p:cNvSpPr>
                <a:spLocks noChangeShapeType="1"/>
              </p:cNvSpPr>
              <p:nvPr userDrawn="1"/>
            </p:nvSpPr>
            <p:spPr bwMode="auto">
              <a:xfrm>
                <a:off x="438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70" name="Line 304"/>
              <p:cNvSpPr>
                <a:spLocks noChangeShapeType="1"/>
              </p:cNvSpPr>
              <p:nvPr userDrawn="1"/>
            </p:nvSpPr>
            <p:spPr bwMode="auto">
              <a:xfrm>
                <a:off x="438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71" name="Line 305"/>
              <p:cNvSpPr>
                <a:spLocks noChangeShapeType="1"/>
              </p:cNvSpPr>
              <p:nvPr userDrawn="1"/>
            </p:nvSpPr>
            <p:spPr bwMode="auto">
              <a:xfrm>
                <a:off x="438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72" name="Line 306"/>
              <p:cNvSpPr>
                <a:spLocks noChangeShapeType="1"/>
              </p:cNvSpPr>
              <p:nvPr userDrawn="1"/>
            </p:nvSpPr>
            <p:spPr bwMode="auto">
              <a:xfrm>
                <a:off x="438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73" name="Line 307"/>
              <p:cNvSpPr>
                <a:spLocks noChangeShapeType="1"/>
              </p:cNvSpPr>
              <p:nvPr userDrawn="1"/>
            </p:nvSpPr>
            <p:spPr bwMode="auto">
              <a:xfrm>
                <a:off x="438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74" name="Line 308"/>
              <p:cNvSpPr>
                <a:spLocks noChangeShapeType="1"/>
              </p:cNvSpPr>
              <p:nvPr userDrawn="1"/>
            </p:nvSpPr>
            <p:spPr bwMode="auto">
              <a:xfrm>
                <a:off x="438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75" name="Line 309"/>
              <p:cNvSpPr>
                <a:spLocks noChangeShapeType="1"/>
              </p:cNvSpPr>
              <p:nvPr userDrawn="1"/>
            </p:nvSpPr>
            <p:spPr bwMode="auto">
              <a:xfrm>
                <a:off x="438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76" name="Line 310"/>
              <p:cNvSpPr>
                <a:spLocks noChangeShapeType="1"/>
              </p:cNvSpPr>
              <p:nvPr userDrawn="1"/>
            </p:nvSpPr>
            <p:spPr bwMode="auto">
              <a:xfrm>
                <a:off x="438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77" name="Line 311"/>
              <p:cNvSpPr>
                <a:spLocks noChangeShapeType="1"/>
              </p:cNvSpPr>
              <p:nvPr userDrawn="1"/>
            </p:nvSpPr>
            <p:spPr bwMode="auto">
              <a:xfrm>
                <a:off x="438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78" name="Line 312"/>
              <p:cNvSpPr>
                <a:spLocks noChangeShapeType="1"/>
              </p:cNvSpPr>
              <p:nvPr userDrawn="1"/>
            </p:nvSpPr>
            <p:spPr bwMode="auto">
              <a:xfrm>
                <a:off x="438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79" name="Line 313"/>
              <p:cNvSpPr>
                <a:spLocks noChangeShapeType="1"/>
              </p:cNvSpPr>
              <p:nvPr userDrawn="1"/>
            </p:nvSpPr>
            <p:spPr bwMode="auto">
              <a:xfrm>
                <a:off x="463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80" name="Line 314"/>
              <p:cNvSpPr>
                <a:spLocks noChangeShapeType="1"/>
              </p:cNvSpPr>
              <p:nvPr userDrawn="1"/>
            </p:nvSpPr>
            <p:spPr bwMode="auto">
              <a:xfrm>
                <a:off x="463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81" name="Line 315"/>
              <p:cNvSpPr>
                <a:spLocks noChangeShapeType="1"/>
              </p:cNvSpPr>
              <p:nvPr userDrawn="1"/>
            </p:nvSpPr>
            <p:spPr bwMode="auto">
              <a:xfrm>
                <a:off x="463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82" name="Line 316"/>
              <p:cNvSpPr>
                <a:spLocks noChangeShapeType="1"/>
              </p:cNvSpPr>
              <p:nvPr userDrawn="1"/>
            </p:nvSpPr>
            <p:spPr bwMode="auto">
              <a:xfrm>
                <a:off x="463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83" name="Line 317"/>
              <p:cNvSpPr>
                <a:spLocks noChangeShapeType="1"/>
              </p:cNvSpPr>
              <p:nvPr userDrawn="1"/>
            </p:nvSpPr>
            <p:spPr bwMode="auto">
              <a:xfrm>
                <a:off x="463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84" name="Line 318"/>
              <p:cNvSpPr>
                <a:spLocks noChangeShapeType="1"/>
              </p:cNvSpPr>
              <p:nvPr userDrawn="1"/>
            </p:nvSpPr>
            <p:spPr bwMode="auto">
              <a:xfrm>
                <a:off x="463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85" name="Line 319"/>
              <p:cNvSpPr>
                <a:spLocks noChangeShapeType="1"/>
              </p:cNvSpPr>
              <p:nvPr userDrawn="1"/>
            </p:nvSpPr>
            <p:spPr bwMode="auto">
              <a:xfrm>
                <a:off x="463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86" name="Line 320"/>
              <p:cNvSpPr>
                <a:spLocks noChangeShapeType="1"/>
              </p:cNvSpPr>
              <p:nvPr userDrawn="1"/>
            </p:nvSpPr>
            <p:spPr bwMode="auto">
              <a:xfrm>
                <a:off x="463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87" name="Line 321"/>
              <p:cNvSpPr>
                <a:spLocks noChangeShapeType="1"/>
              </p:cNvSpPr>
              <p:nvPr userDrawn="1"/>
            </p:nvSpPr>
            <p:spPr bwMode="auto">
              <a:xfrm>
                <a:off x="463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88" name="Line 322"/>
              <p:cNvSpPr>
                <a:spLocks noChangeShapeType="1"/>
              </p:cNvSpPr>
              <p:nvPr userDrawn="1"/>
            </p:nvSpPr>
            <p:spPr bwMode="auto">
              <a:xfrm>
                <a:off x="463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89" name="Line 323"/>
              <p:cNvSpPr>
                <a:spLocks noChangeShapeType="1"/>
              </p:cNvSpPr>
              <p:nvPr userDrawn="1"/>
            </p:nvSpPr>
            <p:spPr bwMode="auto">
              <a:xfrm>
                <a:off x="463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90" name="Line 324"/>
              <p:cNvSpPr>
                <a:spLocks noChangeShapeType="1"/>
              </p:cNvSpPr>
              <p:nvPr userDrawn="1"/>
            </p:nvSpPr>
            <p:spPr bwMode="auto">
              <a:xfrm>
                <a:off x="463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91" name="Line 325"/>
              <p:cNvSpPr>
                <a:spLocks noChangeShapeType="1"/>
              </p:cNvSpPr>
              <p:nvPr userDrawn="1"/>
            </p:nvSpPr>
            <p:spPr bwMode="auto">
              <a:xfrm>
                <a:off x="463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92" name="Line 326"/>
              <p:cNvSpPr>
                <a:spLocks noChangeShapeType="1"/>
              </p:cNvSpPr>
              <p:nvPr userDrawn="1"/>
            </p:nvSpPr>
            <p:spPr bwMode="auto">
              <a:xfrm>
                <a:off x="488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93" name="Line 327"/>
              <p:cNvSpPr>
                <a:spLocks noChangeShapeType="1"/>
              </p:cNvSpPr>
              <p:nvPr userDrawn="1"/>
            </p:nvSpPr>
            <p:spPr bwMode="auto">
              <a:xfrm>
                <a:off x="488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94" name="Line 328"/>
              <p:cNvSpPr>
                <a:spLocks noChangeShapeType="1"/>
              </p:cNvSpPr>
              <p:nvPr userDrawn="1"/>
            </p:nvSpPr>
            <p:spPr bwMode="auto">
              <a:xfrm>
                <a:off x="488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95" name="Line 329"/>
              <p:cNvSpPr>
                <a:spLocks noChangeShapeType="1"/>
              </p:cNvSpPr>
              <p:nvPr userDrawn="1"/>
            </p:nvSpPr>
            <p:spPr bwMode="auto">
              <a:xfrm>
                <a:off x="488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96" name="Line 330"/>
              <p:cNvSpPr>
                <a:spLocks noChangeShapeType="1"/>
              </p:cNvSpPr>
              <p:nvPr userDrawn="1"/>
            </p:nvSpPr>
            <p:spPr bwMode="auto">
              <a:xfrm>
                <a:off x="488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97" name="Line 331"/>
              <p:cNvSpPr>
                <a:spLocks noChangeShapeType="1"/>
              </p:cNvSpPr>
              <p:nvPr userDrawn="1"/>
            </p:nvSpPr>
            <p:spPr bwMode="auto">
              <a:xfrm>
                <a:off x="488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98" name="Line 332"/>
              <p:cNvSpPr>
                <a:spLocks noChangeShapeType="1"/>
              </p:cNvSpPr>
              <p:nvPr userDrawn="1"/>
            </p:nvSpPr>
            <p:spPr bwMode="auto">
              <a:xfrm>
                <a:off x="488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299" name="Line 333"/>
              <p:cNvSpPr>
                <a:spLocks noChangeShapeType="1"/>
              </p:cNvSpPr>
              <p:nvPr userDrawn="1"/>
            </p:nvSpPr>
            <p:spPr bwMode="auto">
              <a:xfrm>
                <a:off x="488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00" name="Line 334"/>
              <p:cNvSpPr>
                <a:spLocks noChangeShapeType="1"/>
              </p:cNvSpPr>
              <p:nvPr userDrawn="1"/>
            </p:nvSpPr>
            <p:spPr bwMode="auto">
              <a:xfrm>
                <a:off x="488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01" name="Line 335"/>
              <p:cNvSpPr>
                <a:spLocks noChangeShapeType="1"/>
              </p:cNvSpPr>
              <p:nvPr userDrawn="1"/>
            </p:nvSpPr>
            <p:spPr bwMode="auto">
              <a:xfrm>
                <a:off x="488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02" name="Line 336"/>
              <p:cNvSpPr>
                <a:spLocks noChangeShapeType="1"/>
              </p:cNvSpPr>
              <p:nvPr userDrawn="1"/>
            </p:nvSpPr>
            <p:spPr bwMode="auto">
              <a:xfrm>
                <a:off x="488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03" name="Line 337"/>
              <p:cNvSpPr>
                <a:spLocks noChangeShapeType="1"/>
              </p:cNvSpPr>
              <p:nvPr userDrawn="1"/>
            </p:nvSpPr>
            <p:spPr bwMode="auto">
              <a:xfrm>
                <a:off x="488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04" name="Line 338"/>
              <p:cNvSpPr>
                <a:spLocks noChangeShapeType="1"/>
              </p:cNvSpPr>
              <p:nvPr userDrawn="1"/>
            </p:nvSpPr>
            <p:spPr bwMode="auto">
              <a:xfrm>
                <a:off x="488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05" name="Line 339"/>
              <p:cNvSpPr>
                <a:spLocks noChangeShapeType="1"/>
              </p:cNvSpPr>
              <p:nvPr userDrawn="1"/>
            </p:nvSpPr>
            <p:spPr bwMode="auto">
              <a:xfrm>
                <a:off x="514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06" name="Line 340"/>
              <p:cNvSpPr>
                <a:spLocks noChangeShapeType="1"/>
              </p:cNvSpPr>
              <p:nvPr userDrawn="1"/>
            </p:nvSpPr>
            <p:spPr bwMode="auto">
              <a:xfrm>
                <a:off x="514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07" name="Line 341"/>
              <p:cNvSpPr>
                <a:spLocks noChangeShapeType="1"/>
              </p:cNvSpPr>
              <p:nvPr userDrawn="1"/>
            </p:nvSpPr>
            <p:spPr bwMode="auto">
              <a:xfrm>
                <a:off x="514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08" name="Line 342"/>
              <p:cNvSpPr>
                <a:spLocks noChangeShapeType="1"/>
              </p:cNvSpPr>
              <p:nvPr userDrawn="1"/>
            </p:nvSpPr>
            <p:spPr bwMode="auto">
              <a:xfrm>
                <a:off x="514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09" name="Line 343"/>
              <p:cNvSpPr>
                <a:spLocks noChangeShapeType="1"/>
              </p:cNvSpPr>
              <p:nvPr userDrawn="1"/>
            </p:nvSpPr>
            <p:spPr bwMode="auto">
              <a:xfrm>
                <a:off x="514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10" name="Line 344"/>
              <p:cNvSpPr>
                <a:spLocks noChangeShapeType="1"/>
              </p:cNvSpPr>
              <p:nvPr userDrawn="1"/>
            </p:nvSpPr>
            <p:spPr bwMode="auto">
              <a:xfrm>
                <a:off x="514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11" name="Line 345"/>
              <p:cNvSpPr>
                <a:spLocks noChangeShapeType="1"/>
              </p:cNvSpPr>
              <p:nvPr userDrawn="1"/>
            </p:nvSpPr>
            <p:spPr bwMode="auto">
              <a:xfrm>
                <a:off x="514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12" name="Line 346"/>
              <p:cNvSpPr>
                <a:spLocks noChangeShapeType="1"/>
              </p:cNvSpPr>
              <p:nvPr userDrawn="1"/>
            </p:nvSpPr>
            <p:spPr bwMode="auto">
              <a:xfrm>
                <a:off x="514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13" name="Line 347"/>
              <p:cNvSpPr>
                <a:spLocks noChangeShapeType="1"/>
              </p:cNvSpPr>
              <p:nvPr userDrawn="1"/>
            </p:nvSpPr>
            <p:spPr bwMode="auto">
              <a:xfrm>
                <a:off x="514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14" name="Line 348"/>
              <p:cNvSpPr>
                <a:spLocks noChangeShapeType="1"/>
              </p:cNvSpPr>
              <p:nvPr userDrawn="1"/>
            </p:nvSpPr>
            <p:spPr bwMode="auto">
              <a:xfrm>
                <a:off x="514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15" name="Line 349"/>
              <p:cNvSpPr>
                <a:spLocks noChangeShapeType="1"/>
              </p:cNvSpPr>
              <p:nvPr userDrawn="1"/>
            </p:nvSpPr>
            <p:spPr bwMode="auto">
              <a:xfrm>
                <a:off x="514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16" name="Line 350"/>
              <p:cNvSpPr>
                <a:spLocks noChangeShapeType="1"/>
              </p:cNvSpPr>
              <p:nvPr userDrawn="1"/>
            </p:nvSpPr>
            <p:spPr bwMode="auto">
              <a:xfrm>
                <a:off x="514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17" name="Line 351"/>
              <p:cNvSpPr>
                <a:spLocks noChangeShapeType="1"/>
              </p:cNvSpPr>
              <p:nvPr userDrawn="1"/>
            </p:nvSpPr>
            <p:spPr bwMode="auto">
              <a:xfrm>
                <a:off x="514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18" name="Line 352"/>
              <p:cNvSpPr>
                <a:spLocks noChangeShapeType="1"/>
              </p:cNvSpPr>
              <p:nvPr userDrawn="1"/>
            </p:nvSpPr>
            <p:spPr bwMode="auto">
              <a:xfrm>
                <a:off x="539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19" name="Line 353"/>
              <p:cNvSpPr>
                <a:spLocks noChangeShapeType="1"/>
              </p:cNvSpPr>
              <p:nvPr userDrawn="1"/>
            </p:nvSpPr>
            <p:spPr bwMode="auto">
              <a:xfrm>
                <a:off x="539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20" name="Line 354"/>
              <p:cNvSpPr>
                <a:spLocks noChangeShapeType="1"/>
              </p:cNvSpPr>
              <p:nvPr userDrawn="1"/>
            </p:nvSpPr>
            <p:spPr bwMode="auto">
              <a:xfrm>
                <a:off x="539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21" name="Line 355"/>
              <p:cNvSpPr>
                <a:spLocks noChangeShapeType="1"/>
              </p:cNvSpPr>
              <p:nvPr userDrawn="1"/>
            </p:nvSpPr>
            <p:spPr bwMode="auto">
              <a:xfrm>
                <a:off x="539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22" name="Line 356"/>
              <p:cNvSpPr>
                <a:spLocks noChangeShapeType="1"/>
              </p:cNvSpPr>
              <p:nvPr userDrawn="1"/>
            </p:nvSpPr>
            <p:spPr bwMode="auto">
              <a:xfrm>
                <a:off x="539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23" name="Line 357"/>
              <p:cNvSpPr>
                <a:spLocks noChangeShapeType="1"/>
              </p:cNvSpPr>
              <p:nvPr userDrawn="1"/>
            </p:nvSpPr>
            <p:spPr bwMode="auto">
              <a:xfrm>
                <a:off x="539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24" name="Line 358"/>
              <p:cNvSpPr>
                <a:spLocks noChangeShapeType="1"/>
              </p:cNvSpPr>
              <p:nvPr userDrawn="1"/>
            </p:nvSpPr>
            <p:spPr bwMode="auto">
              <a:xfrm>
                <a:off x="539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25" name="Line 359"/>
              <p:cNvSpPr>
                <a:spLocks noChangeShapeType="1"/>
              </p:cNvSpPr>
              <p:nvPr userDrawn="1"/>
            </p:nvSpPr>
            <p:spPr bwMode="auto">
              <a:xfrm>
                <a:off x="539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26" name="Line 360"/>
              <p:cNvSpPr>
                <a:spLocks noChangeShapeType="1"/>
              </p:cNvSpPr>
              <p:nvPr userDrawn="1"/>
            </p:nvSpPr>
            <p:spPr bwMode="auto">
              <a:xfrm>
                <a:off x="539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27" name="Line 361"/>
              <p:cNvSpPr>
                <a:spLocks noChangeShapeType="1"/>
              </p:cNvSpPr>
              <p:nvPr userDrawn="1"/>
            </p:nvSpPr>
            <p:spPr bwMode="auto">
              <a:xfrm>
                <a:off x="539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28" name="Line 362"/>
              <p:cNvSpPr>
                <a:spLocks noChangeShapeType="1"/>
              </p:cNvSpPr>
              <p:nvPr userDrawn="1"/>
            </p:nvSpPr>
            <p:spPr bwMode="auto">
              <a:xfrm>
                <a:off x="539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29" name="Line 363"/>
              <p:cNvSpPr>
                <a:spLocks noChangeShapeType="1"/>
              </p:cNvSpPr>
              <p:nvPr userDrawn="1"/>
            </p:nvSpPr>
            <p:spPr bwMode="auto">
              <a:xfrm>
                <a:off x="539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30" name="Line 364"/>
              <p:cNvSpPr>
                <a:spLocks noChangeShapeType="1"/>
              </p:cNvSpPr>
              <p:nvPr userDrawn="1"/>
            </p:nvSpPr>
            <p:spPr bwMode="auto">
              <a:xfrm>
                <a:off x="539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31" name="Line 365"/>
              <p:cNvSpPr>
                <a:spLocks noChangeShapeType="1"/>
              </p:cNvSpPr>
              <p:nvPr userDrawn="1"/>
            </p:nvSpPr>
            <p:spPr bwMode="auto">
              <a:xfrm>
                <a:off x="565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32" name="Line 366"/>
              <p:cNvSpPr>
                <a:spLocks noChangeShapeType="1"/>
              </p:cNvSpPr>
              <p:nvPr userDrawn="1"/>
            </p:nvSpPr>
            <p:spPr bwMode="auto">
              <a:xfrm>
                <a:off x="565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33" name="Line 367"/>
              <p:cNvSpPr>
                <a:spLocks noChangeShapeType="1"/>
              </p:cNvSpPr>
              <p:nvPr userDrawn="1"/>
            </p:nvSpPr>
            <p:spPr bwMode="auto">
              <a:xfrm>
                <a:off x="565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34" name="Line 368"/>
              <p:cNvSpPr>
                <a:spLocks noChangeShapeType="1"/>
              </p:cNvSpPr>
              <p:nvPr userDrawn="1"/>
            </p:nvSpPr>
            <p:spPr bwMode="auto">
              <a:xfrm>
                <a:off x="565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35" name="Line 369"/>
              <p:cNvSpPr>
                <a:spLocks noChangeShapeType="1"/>
              </p:cNvSpPr>
              <p:nvPr userDrawn="1"/>
            </p:nvSpPr>
            <p:spPr bwMode="auto">
              <a:xfrm>
                <a:off x="565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36" name="Line 370"/>
              <p:cNvSpPr>
                <a:spLocks noChangeShapeType="1"/>
              </p:cNvSpPr>
              <p:nvPr userDrawn="1"/>
            </p:nvSpPr>
            <p:spPr bwMode="auto">
              <a:xfrm>
                <a:off x="565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37" name="Line 371"/>
              <p:cNvSpPr>
                <a:spLocks noChangeShapeType="1"/>
              </p:cNvSpPr>
              <p:nvPr userDrawn="1"/>
            </p:nvSpPr>
            <p:spPr bwMode="auto">
              <a:xfrm>
                <a:off x="565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38" name="Line 372"/>
              <p:cNvSpPr>
                <a:spLocks noChangeShapeType="1"/>
              </p:cNvSpPr>
              <p:nvPr userDrawn="1"/>
            </p:nvSpPr>
            <p:spPr bwMode="auto">
              <a:xfrm>
                <a:off x="565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39" name="Line 373"/>
              <p:cNvSpPr>
                <a:spLocks noChangeShapeType="1"/>
              </p:cNvSpPr>
              <p:nvPr userDrawn="1"/>
            </p:nvSpPr>
            <p:spPr bwMode="auto">
              <a:xfrm>
                <a:off x="565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40" name="Line 374"/>
              <p:cNvSpPr>
                <a:spLocks noChangeShapeType="1"/>
              </p:cNvSpPr>
              <p:nvPr userDrawn="1"/>
            </p:nvSpPr>
            <p:spPr bwMode="auto">
              <a:xfrm>
                <a:off x="565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41" name="Line 375"/>
              <p:cNvSpPr>
                <a:spLocks noChangeShapeType="1"/>
              </p:cNvSpPr>
              <p:nvPr userDrawn="1"/>
            </p:nvSpPr>
            <p:spPr bwMode="auto">
              <a:xfrm>
                <a:off x="565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42" name="Line 376"/>
              <p:cNvSpPr>
                <a:spLocks noChangeShapeType="1"/>
              </p:cNvSpPr>
              <p:nvPr userDrawn="1"/>
            </p:nvSpPr>
            <p:spPr bwMode="auto">
              <a:xfrm>
                <a:off x="565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43" name="Line 377"/>
              <p:cNvSpPr>
                <a:spLocks noChangeShapeType="1"/>
              </p:cNvSpPr>
              <p:nvPr userDrawn="1"/>
            </p:nvSpPr>
            <p:spPr bwMode="auto">
              <a:xfrm>
                <a:off x="565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44" name="Line 378"/>
              <p:cNvSpPr>
                <a:spLocks noChangeShapeType="1"/>
              </p:cNvSpPr>
              <p:nvPr userDrawn="1"/>
            </p:nvSpPr>
            <p:spPr bwMode="auto">
              <a:xfrm>
                <a:off x="5904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45" name="Line 379"/>
              <p:cNvSpPr>
                <a:spLocks noChangeShapeType="1"/>
              </p:cNvSpPr>
              <p:nvPr userDrawn="1"/>
            </p:nvSpPr>
            <p:spPr bwMode="auto">
              <a:xfrm>
                <a:off x="5904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46" name="Line 380"/>
              <p:cNvSpPr>
                <a:spLocks noChangeShapeType="1"/>
              </p:cNvSpPr>
              <p:nvPr userDrawn="1"/>
            </p:nvSpPr>
            <p:spPr bwMode="auto">
              <a:xfrm>
                <a:off x="5904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47" name="Line 381"/>
              <p:cNvSpPr>
                <a:spLocks noChangeShapeType="1"/>
              </p:cNvSpPr>
              <p:nvPr userDrawn="1"/>
            </p:nvSpPr>
            <p:spPr bwMode="auto">
              <a:xfrm>
                <a:off x="5904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48" name="Line 382"/>
              <p:cNvSpPr>
                <a:spLocks noChangeShapeType="1"/>
              </p:cNvSpPr>
              <p:nvPr userDrawn="1"/>
            </p:nvSpPr>
            <p:spPr bwMode="auto">
              <a:xfrm>
                <a:off x="5904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49" name="Line 383"/>
              <p:cNvSpPr>
                <a:spLocks noChangeShapeType="1"/>
              </p:cNvSpPr>
              <p:nvPr userDrawn="1"/>
            </p:nvSpPr>
            <p:spPr bwMode="auto">
              <a:xfrm>
                <a:off x="5904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50" name="Line 384"/>
              <p:cNvSpPr>
                <a:spLocks noChangeShapeType="1"/>
              </p:cNvSpPr>
              <p:nvPr userDrawn="1"/>
            </p:nvSpPr>
            <p:spPr bwMode="auto">
              <a:xfrm>
                <a:off x="5904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51" name="Line 385"/>
              <p:cNvSpPr>
                <a:spLocks noChangeShapeType="1"/>
              </p:cNvSpPr>
              <p:nvPr userDrawn="1"/>
            </p:nvSpPr>
            <p:spPr bwMode="auto">
              <a:xfrm>
                <a:off x="5904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52" name="Line 386"/>
              <p:cNvSpPr>
                <a:spLocks noChangeShapeType="1"/>
              </p:cNvSpPr>
              <p:nvPr userDrawn="1"/>
            </p:nvSpPr>
            <p:spPr bwMode="auto">
              <a:xfrm>
                <a:off x="5904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53" name="Line 387"/>
              <p:cNvSpPr>
                <a:spLocks noChangeShapeType="1"/>
              </p:cNvSpPr>
              <p:nvPr userDrawn="1"/>
            </p:nvSpPr>
            <p:spPr bwMode="auto">
              <a:xfrm>
                <a:off x="5904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54" name="Line 388"/>
              <p:cNvSpPr>
                <a:spLocks noChangeShapeType="1"/>
              </p:cNvSpPr>
              <p:nvPr userDrawn="1"/>
            </p:nvSpPr>
            <p:spPr bwMode="auto">
              <a:xfrm>
                <a:off x="5904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55" name="Line 389"/>
              <p:cNvSpPr>
                <a:spLocks noChangeShapeType="1"/>
              </p:cNvSpPr>
              <p:nvPr userDrawn="1"/>
            </p:nvSpPr>
            <p:spPr bwMode="auto">
              <a:xfrm>
                <a:off x="5904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56" name="Line 390"/>
              <p:cNvSpPr>
                <a:spLocks noChangeShapeType="1"/>
              </p:cNvSpPr>
              <p:nvPr userDrawn="1"/>
            </p:nvSpPr>
            <p:spPr bwMode="auto">
              <a:xfrm>
                <a:off x="5904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57" name="Line 391"/>
              <p:cNvSpPr>
                <a:spLocks noChangeShapeType="1"/>
              </p:cNvSpPr>
              <p:nvPr userDrawn="1"/>
            </p:nvSpPr>
            <p:spPr bwMode="auto">
              <a:xfrm>
                <a:off x="615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58" name="Line 392"/>
              <p:cNvSpPr>
                <a:spLocks noChangeShapeType="1"/>
              </p:cNvSpPr>
              <p:nvPr userDrawn="1"/>
            </p:nvSpPr>
            <p:spPr bwMode="auto">
              <a:xfrm>
                <a:off x="615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59" name="Line 393"/>
              <p:cNvSpPr>
                <a:spLocks noChangeShapeType="1"/>
              </p:cNvSpPr>
              <p:nvPr userDrawn="1"/>
            </p:nvSpPr>
            <p:spPr bwMode="auto">
              <a:xfrm>
                <a:off x="615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60" name="Line 394"/>
              <p:cNvSpPr>
                <a:spLocks noChangeShapeType="1"/>
              </p:cNvSpPr>
              <p:nvPr userDrawn="1"/>
            </p:nvSpPr>
            <p:spPr bwMode="auto">
              <a:xfrm>
                <a:off x="615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61" name="Line 395"/>
              <p:cNvSpPr>
                <a:spLocks noChangeShapeType="1"/>
              </p:cNvSpPr>
              <p:nvPr userDrawn="1"/>
            </p:nvSpPr>
            <p:spPr bwMode="auto">
              <a:xfrm>
                <a:off x="615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62" name="Line 396"/>
              <p:cNvSpPr>
                <a:spLocks noChangeShapeType="1"/>
              </p:cNvSpPr>
              <p:nvPr userDrawn="1"/>
            </p:nvSpPr>
            <p:spPr bwMode="auto">
              <a:xfrm>
                <a:off x="615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63" name="Line 397"/>
              <p:cNvSpPr>
                <a:spLocks noChangeShapeType="1"/>
              </p:cNvSpPr>
              <p:nvPr userDrawn="1"/>
            </p:nvSpPr>
            <p:spPr bwMode="auto">
              <a:xfrm>
                <a:off x="615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64" name="Line 398"/>
              <p:cNvSpPr>
                <a:spLocks noChangeShapeType="1"/>
              </p:cNvSpPr>
              <p:nvPr userDrawn="1"/>
            </p:nvSpPr>
            <p:spPr bwMode="auto">
              <a:xfrm>
                <a:off x="615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65" name="Line 399"/>
              <p:cNvSpPr>
                <a:spLocks noChangeShapeType="1"/>
              </p:cNvSpPr>
              <p:nvPr userDrawn="1"/>
            </p:nvSpPr>
            <p:spPr bwMode="auto">
              <a:xfrm>
                <a:off x="615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66" name="Line 400"/>
              <p:cNvSpPr>
                <a:spLocks noChangeShapeType="1"/>
              </p:cNvSpPr>
              <p:nvPr userDrawn="1"/>
            </p:nvSpPr>
            <p:spPr bwMode="auto">
              <a:xfrm>
                <a:off x="615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67" name="Line 401"/>
              <p:cNvSpPr>
                <a:spLocks noChangeShapeType="1"/>
              </p:cNvSpPr>
              <p:nvPr userDrawn="1"/>
            </p:nvSpPr>
            <p:spPr bwMode="auto">
              <a:xfrm>
                <a:off x="615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68" name="Line 402"/>
              <p:cNvSpPr>
                <a:spLocks noChangeShapeType="1"/>
              </p:cNvSpPr>
              <p:nvPr userDrawn="1"/>
            </p:nvSpPr>
            <p:spPr bwMode="auto">
              <a:xfrm>
                <a:off x="615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69" name="Line 403"/>
              <p:cNvSpPr>
                <a:spLocks noChangeShapeType="1"/>
              </p:cNvSpPr>
              <p:nvPr userDrawn="1"/>
            </p:nvSpPr>
            <p:spPr bwMode="auto">
              <a:xfrm>
                <a:off x="615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70" name="Line 404"/>
              <p:cNvSpPr>
                <a:spLocks noChangeShapeType="1"/>
              </p:cNvSpPr>
              <p:nvPr userDrawn="1"/>
            </p:nvSpPr>
            <p:spPr bwMode="auto">
              <a:xfrm>
                <a:off x="641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371" name="Line 405"/>
              <p:cNvSpPr>
                <a:spLocks noChangeShapeType="1"/>
              </p:cNvSpPr>
              <p:nvPr userDrawn="1"/>
            </p:nvSpPr>
            <p:spPr bwMode="auto">
              <a:xfrm>
                <a:off x="641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grpSp>
          <p:nvGrpSpPr>
            <p:cNvPr id="803" name="Group 607"/>
            <p:cNvGrpSpPr>
              <a:grpSpLocks/>
            </p:cNvGrpSpPr>
            <p:nvPr userDrawn="1"/>
          </p:nvGrpSpPr>
          <p:grpSpPr bwMode="auto">
            <a:xfrm>
              <a:off x="3600" y="385763"/>
              <a:ext cx="3830" cy="4900613"/>
              <a:chOff x="3600" y="243"/>
              <a:chExt cx="3830" cy="3087"/>
            </a:xfrm>
          </p:grpSpPr>
          <p:sp>
            <p:nvSpPr>
              <p:cNvPr id="972" name="Line 407"/>
              <p:cNvSpPr>
                <a:spLocks noChangeShapeType="1"/>
              </p:cNvSpPr>
              <p:nvPr userDrawn="1"/>
            </p:nvSpPr>
            <p:spPr bwMode="auto">
              <a:xfrm>
                <a:off x="641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73" name="Line 408"/>
              <p:cNvSpPr>
                <a:spLocks noChangeShapeType="1"/>
              </p:cNvSpPr>
              <p:nvPr userDrawn="1"/>
            </p:nvSpPr>
            <p:spPr bwMode="auto">
              <a:xfrm>
                <a:off x="641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74" name="Line 409"/>
              <p:cNvSpPr>
                <a:spLocks noChangeShapeType="1"/>
              </p:cNvSpPr>
              <p:nvPr userDrawn="1"/>
            </p:nvSpPr>
            <p:spPr bwMode="auto">
              <a:xfrm>
                <a:off x="641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75" name="Line 410"/>
              <p:cNvSpPr>
                <a:spLocks noChangeShapeType="1"/>
              </p:cNvSpPr>
              <p:nvPr userDrawn="1"/>
            </p:nvSpPr>
            <p:spPr bwMode="auto">
              <a:xfrm>
                <a:off x="641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76" name="Line 411"/>
              <p:cNvSpPr>
                <a:spLocks noChangeShapeType="1"/>
              </p:cNvSpPr>
              <p:nvPr userDrawn="1"/>
            </p:nvSpPr>
            <p:spPr bwMode="auto">
              <a:xfrm>
                <a:off x="641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77" name="Line 412"/>
              <p:cNvSpPr>
                <a:spLocks noChangeShapeType="1"/>
              </p:cNvSpPr>
              <p:nvPr userDrawn="1"/>
            </p:nvSpPr>
            <p:spPr bwMode="auto">
              <a:xfrm>
                <a:off x="641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78" name="Line 413"/>
              <p:cNvSpPr>
                <a:spLocks noChangeShapeType="1"/>
              </p:cNvSpPr>
              <p:nvPr userDrawn="1"/>
            </p:nvSpPr>
            <p:spPr bwMode="auto">
              <a:xfrm>
                <a:off x="641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79" name="Line 414"/>
              <p:cNvSpPr>
                <a:spLocks noChangeShapeType="1"/>
              </p:cNvSpPr>
              <p:nvPr userDrawn="1"/>
            </p:nvSpPr>
            <p:spPr bwMode="auto">
              <a:xfrm>
                <a:off x="641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80" name="Line 415"/>
              <p:cNvSpPr>
                <a:spLocks noChangeShapeType="1"/>
              </p:cNvSpPr>
              <p:nvPr userDrawn="1"/>
            </p:nvSpPr>
            <p:spPr bwMode="auto">
              <a:xfrm>
                <a:off x="641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81" name="Line 416"/>
              <p:cNvSpPr>
                <a:spLocks noChangeShapeType="1"/>
              </p:cNvSpPr>
              <p:nvPr userDrawn="1"/>
            </p:nvSpPr>
            <p:spPr bwMode="auto">
              <a:xfrm>
                <a:off x="641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82" name="Line 417"/>
              <p:cNvSpPr>
                <a:spLocks noChangeShapeType="1"/>
              </p:cNvSpPr>
              <p:nvPr userDrawn="1"/>
            </p:nvSpPr>
            <p:spPr bwMode="auto">
              <a:xfrm>
                <a:off x="641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83" name="Line 418"/>
              <p:cNvSpPr>
                <a:spLocks noChangeShapeType="1"/>
              </p:cNvSpPr>
              <p:nvPr userDrawn="1"/>
            </p:nvSpPr>
            <p:spPr bwMode="auto">
              <a:xfrm>
                <a:off x="6668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84" name="Line 419"/>
              <p:cNvSpPr>
                <a:spLocks noChangeShapeType="1"/>
              </p:cNvSpPr>
              <p:nvPr userDrawn="1"/>
            </p:nvSpPr>
            <p:spPr bwMode="auto">
              <a:xfrm>
                <a:off x="6668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85" name="Line 420"/>
              <p:cNvSpPr>
                <a:spLocks noChangeShapeType="1"/>
              </p:cNvSpPr>
              <p:nvPr userDrawn="1"/>
            </p:nvSpPr>
            <p:spPr bwMode="auto">
              <a:xfrm>
                <a:off x="6668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86" name="Line 421"/>
              <p:cNvSpPr>
                <a:spLocks noChangeShapeType="1"/>
              </p:cNvSpPr>
              <p:nvPr userDrawn="1"/>
            </p:nvSpPr>
            <p:spPr bwMode="auto">
              <a:xfrm>
                <a:off x="6668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87" name="Line 422"/>
              <p:cNvSpPr>
                <a:spLocks noChangeShapeType="1"/>
              </p:cNvSpPr>
              <p:nvPr userDrawn="1"/>
            </p:nvSpPr>
            <p:spPr bwMode="auto">
              <a:xfrm>
                <a:off x="6668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88" name="Line 423"/>
              <p:cNvSpPr>
                <a:spLocks noChangeShapeType="1"/>
              </p:cNvSpPr>
              <p:nvPr userDrawn="1"/>
            </p:nvSpPr>
            <p:spPr bwMode="auto">
              <a:xfrm>
                <a:off x="6668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89" name="Line 424"/>
              <p:cNvSpPr>
                <a:spLocks noChangeShapeType="1"/>
              </p:cNvSpPr>
              <p:nvPr userDrawn="1"/>
            </p:nvSpPr>
            <p:spPr bwMode="auto">
              <a:xfrm>
                <a:off x="6668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90" name="Line 425"/>
              <p:cNvSpPr>
                <a:spLocks noChangeShapeType="1"/>
              </p:cNvSpPr>
              <p:nvPr userDrawn="1"/>
            </p:nvSpPr>
            <p:spPr bwMode="auto">
              <a:xfrm>
                <a:off x="6668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91" name="Line 426"/>
              <p:cNvSpPr>
                <a:spLocks noChangeShapeType="1"/>
              </p:cNvSpPr>
              <p:nvPr userDrawn="1"/>
            </p:nvSpPr>
            <p:spPr bwMode="auto">
              <a:xfrm>
                <a:off x="6668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92" name="Line 427"/>
              <p:cNvSpPr>
                <a:spLocks noChangeShapeType="1"/>
              </p:cNvSpPr>
              <p:nvPr userDrawn="1"/>
            </p:nvSpPr>
            <p:spPr bwMode="auto">
              <a:xfrm>
                <a:off x="6668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93" name="Line 428"/>
              <p:cNvSpPr>
                <a:spLocks noChangeShapeType="1"/>
              </p:cNvSpPr>
              <p:nvPr userDrawn="1"/>
            </p:nvSpPr>
            <p:spPr bwMode="auto">
              <a:xfrm>
                <a:off x="6668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94" name="Line 429"/>
              <p:cNvSpPr>
                <a:spLocks noChangeShapeType="1"/>
              </p:cNvSpPr>
              <p:nvPr userDrawn="1"/>
            </p:nvSpPr>
            <p:spPr bwMode="auto">
              <a:xfrm>
                <a:off x="6668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95" name="Line 430"/>
              <p:cNvSpPr>
                <a:spLocks noChangeShapeType="1"/>
              </p:cNvSpPr>
              <p:nvPr userDrawn="1"/>
            </p:nvSpPr>
            <p:spPr bwMode="auto">
              <a:xfrm>
                <a:off x="6668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96" name="Line 431"/>
              <p:cNvSpPr>
                <a:spLocks noChangeShapeType="1"/>
              </p:cNvSpPr>
              <p:nvPr userDrawn="1"/>
            </p:nvSpPr>
            <p:spPr bwMode="auto">
              <a:xfrm>
                <a:off x="6922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97" name="Line 432"/>
              <p:cNvSpPr>
                <a:spLocks noChangeShapeType="1"/>
              </p:cNvSpPr>
              <p:nvPr userDrawn="1"/>
            </p:nvSpPr>
            <p:spPr bwMode="auto">
              <a:xfrm>
                <a:off x="6922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98" name="Line 433"/>
              <p:cNvSpPr>
                <a:spLocks noChangeShapeType="1"/>
              </p:cNvSpPr>
              <p:nvPr userDrawn="1"/>
            </p:nvSpPr>
            <p:spPr bwMode="auto">
              <a:xfrm>
                <a:off x="6922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999" name="Line 434"/>
              <p:cNvSpPr>
                <a:spLocks noChangeShapeType="1"/>
              </p:cNvSpPr>
              <p:nvPr userDrawn="1"/>
            </p:nvSpPr>
            <p:spPr bwMode="auto">
              <a:xfrm>
                <a:off x="6922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00" name="Line 435"/>
              <p:cNvSpPr>
                <a:spLocks noChangeShapeType="1"/>
              </p:cNvSpPr>
              <p:nvPr userDrawn="1"/>
            </p:nvSpPr>
            <p:spPr bwMode="auto">
              <a:xfrm>
                <a:off x="6922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01" name="Line 436"/>
              <p:cNvSpPr>
                <a:spLocks noChangeShapeType="1"/>
              </p:cNvSpPr>
              <p:nvPr userDrawn="1"/>
            </p:nvSpPr>
            <p:spPr bwMode="auto">
              <a:xfrm>
                <a:off x="6922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02" name="Line 437"/>
              <p:cNvSpPr>
                <a:spLocks noChangeShapeType="1"/>
              </p:cNvSpPr>
              <p:nvPr userDrawn="1"/>
            </p:nvSpPr>
            <p:spPr bwMode="auto">
              <a:xfrm>
                <a:off x="6922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03" name="Line 438"/>
              <p:cNvSpPr>
                <a:spLocks noChangeShapeType="1"/>
              </p:cNvSpPr>
              <p:nvPr userDrawn="1"/>
            </p:nvSpPr>
            <p:spPr bwMode="auto">
              <a:xfrm>
                <a:off x="6922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04" name="Line 439"/>
              <p:cNvSpPr>
                <a:spLocks noChangeShapeType="1"/>
              </p:cNvSpPr>
              <p:nvPr userDrawn="1"/>
            </p:nvSpPr>
            <p:spPr bwMode="auto">
              <a:xfrm>
                <a:off x="6922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05" name="Line 440"/>
              <p:cNvSpPr>
                <a:spLocks noChangeShapeType="1"/>
              </p:cNvSpPr>
              <p:nvPr userDrawn="1"/>
            </p:nvSpPr>
            <p:spPr bwMode="auto">
              <a:xfrm>
                <a:off x="6922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06" name="Line 441"/>
              <p:cNvSpPr>
                <a:spLocks noChangeShapeType="1"/>
              </p:cNvSpPr>
              <p:nvPr userDrawn="1"/>
            </p:nvSpPr>
            <p:spPr bwMode="auto">
              <a:xfrm>
                <a:off x="6922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07" name="Line 442"/>
              <p:cNvSpPr>
                <a:spLocks noChangeShapeType="1"/>
              </p:cNvSpPr>
              <p:nvPr userDrawn="1"/>
            </p:nvSpPr>
            <p:spPr bwMode="auto">
              <a:xfrm>
                <a:off x="6922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08" name="Line 443"/>
              <p:cNvSpPr>
                <a:spLocks noChangeShapeType="1"/>
              </p:cNvSpPr>
              <p:nvPr userDrawn="1"/>
            </p:nvSpPr>
            <p:spPr bwMode="auto">
              <a:xfrm>
                <a:off x="6922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09" name="Line 444"/>
              <p:cNvSpPr>
                <a:spLocks noChangeShapeType="1"/>
              </p:cNvSpPr>
              <p:nvPr userDrawn="1"/>
            </p:nvSpPr>
            <p:spPr bwMode="auto">
              <a:xfrm>
                <a:off x="7176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10" name="Line 445"/>
              <p:cNvSpPr>
                <a:spLocks noChangeShapeType="1"/>
              </p:cNvSpPr>
              <p:nvPr userDrawn="1"/>
            </p:nvSpPr>
            <p:spPr bwMode="auto">
              <a:xfrm>
                <a:off x="7176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11" name="Line 446"/>
              <p:cNvSpPr>
                <a:spLocks noChangeShapeType="1"/>
              </p:cNvSpPr>
              <p:nvPr userDrawn="1"/>
            </p:nvSpPr>
            <p:spPr bwMode="auto">
              <a:xfrm>
                <a:off x="7176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12" name="Line 447"/>
              <p:cNvSpPr>
                <a:spLocks noChangeShapeType="1"/>
              </p:cNvSpPr>
              <p:nvPr userDrawn="1"/>
            </p:nvSpPr>
            <p:spPr bwMode="auto">
              <a:xfrm>
                <a:off x="7176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13" name="Line 448"/>
              <p:cNvSpPr>
                <a:spLocks noChangeShapeType="1"/>
              </p:cNvSpPr>
              <p:nvPr userDrawn="1"/>
            </p:nvSpPr>
            <p:spPr bwMode="auto">
              <a:xfrm>
                <a:off x="7176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14" name="Line 449"/>
              <p:cNvSpPr>
                <a:spLocks noChangeShapeType="1"/>
              </p:cNvSpPr>
              <p:nvPr userDrawn="1"/>
            </p:nvSpPr>
            <p:spPr bwMode="auto">
              <a:xfrm>
                <a:off x="7176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15" name="Line 450"/>
              <p:cNvSpPr>
                <a:spLocks noChangeShapeType="1"/>
              </p:cNvSpPr>
              <p:nvPr userDrawn="1"/>
            </p:nvSpPr>
            <p:spPr bwMode="auto">
              <a:xfrm>
                <a:off x="7176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16" name="Line 451"/>
              <p:cNvSpPr>
                <a:spLocks noChangeShapeType="1"/>
              </p:cNvSpPr>
              <p:nvPr userDrawn="1"/>
            </p:nvSpPr>
            <p:spPr bwMode="auto">
              <a:xfrm>
                <a:off x="7176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17" name="Line 452"/>
              <p:cNvSpPr>
                <a:spLocks noChangeShapeType="1"/>
              </p:cNvSpPr>
              <p:nvPr userDrawn="1"/>
            </p:nvSpPr>
            <p:spPr bwMode="auto">
              <a:xfrm>
                <a:off x="7176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18" name="Line 453"/>
              <p:cNvSpPr>
                <a:spLocks noChangeShapeType="1"/>
              </p:cNvSpPr>
              <p:nvPr userDrawn="1"/>
            </p:nvSpPr>
            <p:spPr bwMode="auto">
              <a:xfrm>
                <a:off x="7176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19" name="Line 454"/>
              <p:cNvSpPr>
                <a:spLocks noChangeShapeType="1"/>
              </p:cNvSpPr>
              <p:nvPr userDrawn="1"/>
            </p:nvSpPr>
            <p:spPr bwMode="auto">
              <a:xfrm>
                <a:off x="7176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20" name="Line 455"/>
              <p:cNvSpPr>
                <a:spLocks noChangeShapeType="1"/>
              </p:cNvSpPr>
              <p:nvPr userDrawn="1"/>
            </p:nvSpPr>
            <p:spPr bwMode="auto">
              <a:xfrm>
                <a:off x="7176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21" name="Line 456"/>
              <p:cNvSpPr>
                <a:spLocks noChangeShapeType="1"/>
              </p:cNvSpPr>
              <p:nvPr userDrawn="1"/>
            </p:nvSpPr>
            <p:spPr bwMode="auto">
              <a:xfrm>
                <a:off x="7176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22" name="Line 457"/>
              <p:cNvSpPr>
                <a:spLocks noChangeShapeType="1"/>
              </p:cNvSpPr>
              <p:nvPr userDrawn="1"/>
            </p:nvSpPr>
            <p:spPr bwMode="auto">
              <a:xfrm>
                <a:off x="7430" y="24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23" name="Line 458"/>
              <p:cNvSpPr>
                <a:spLocks noChangeShapeType="1"/>
              </p:cNvSpPr>
              <p:nvPr userDrawn="1"/>
            </p:nvSpPr>
            <p:spPr bwMode="auto">
              <a:xfrm>
                <a:off x="7430" y="49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24" name="Line 459"/>
              <p:cNvSpPr>
                <a:spLocks noChangeShapeType="1"/>
              </p:cNvSpPr>
              <p:nvPr userDrawn="1"/>
            </p:nvSpPr>
            <p:spPr bwMode="auto">
              <a:xfrm>
                <a:off x="7430" y="751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25" name="Line 460"/>
              <p:cNvSpPr>
                <a:spLocks noChangeShapeType="1"/>
              </p:cNvSpPr>
              <p:nvPr userDrawn="1"/>
            </p:nvSpPr>
            <p:spPr bwMode="auto">
              <a:xfrm>
                <a:off x="7430" y="1005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26" name="Line 461"/>
              <p:cNvSpPr>
                <a:spLocks noChangeShapeType="1"/>
              </p:cNvSpPr>
              <p:nvPr userDrawn="1"/>
            </p:nvSpPr>
            <p:spPr bwMode="auto">
              <a:xfrm>
                <a:off x="7430" y="1259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27" name="Line 462"/>
              <p:cNvSpPr>
                <a:spLocks noChangeShapeType="1"/>
              </p:cNvSpPr>
              <p:nvPr userDrawn="1"/>
            </p:nvSpPr>
            <p:spPr bwMode="auto">
              <a:xfrm>
                <a:off x="7430" y="1513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28" name="Line 463"/>
              <p:cNvSpPr>
                <a:spLocks noChangeShapeType="1"/>
              </p:cNvSpPr>
              <p:nvPr userDrawn="1"/>
            </p:nvSpPr>
            <p:spPr bwMode="auto">
              <a:xfrm>
                <a:off x="7430" y="1767"/>
                <a:ext cx="0" cy="37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29" name="Line 464"/>
              <p:cNvSpPr>
                <a:spLocks noChangeShapeType="1"/>
              </p:cNvSpPr>
              <p:nvPr userDrawn="1"/>
            </p:nvSpPr>
            <p:spPr bwMode="auto">
              <a:xfrm>
                <a:off x="7430" y="202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30" name="Line 465"/>
              <p:cNvSpPr>
                <a:spLocks noChangeShapeType="1"/>
              </p:cNvSpPr>
              <p:nvPr userDrawn="1"/>
            </p:nvSpPr>
            <p:spPr bwMode="auto">
              <a:xfrm>
                <a:off x="7430" y="2276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31" name="Line 466"/>
              <p:cNvSpPr>
                <a:spLocks noChangeShapeType="1"/>
              </p:cNvSpPr>
              <p:nvPr userDrawn="1"/>
            </p:nvSpPr>
            <p:spPr bwMode="auto">
              <a:xfrm>
                <a:off x="7430" y="2530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32" name="Line 467"/>
              <p:cNvSpPr>
                <a:spLocks noChangeShapeType="1"/>
              </p:cNvSpPr>
              <p:nvPr userDrawn="1"/>
            </p:nvSpPr>
            <p:spPr bwMode="auto">
              <a:xfrm>
                <a:off x="7430" y="2784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33" name="Line 468"/>
              <p:cNvSpPr>
                <a:spLocks noChangeShapeType="1"/>
              </p:cNvSpPr>
              <p:nvPr userDrawn="1"/>
            </p:nvSpPr>
            <p:spPr bwMode="auto">
              <a:xfrm>
                <a:off x="7430" y="3038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34" name="Line 469"/>
              <p:cNvSpPr>
                <a:spLocks noChangeShapeType="1"/>
              </p:cNvSpPr>
              <p:nvPr userDrawn="1"/>
            </p:nvSpPr>
            <p:spPr bwMode="auto">
              <a:xfrm>
                <a:off x="7430" y="3292"/>
                <a:ext cx="0" cy="38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35" name="Line 470"/>
              <p:cNvSpPr>
                <a:spLocks noChangeShapeType="1"/>
              </p:cNvSpPr>
              <p:nvPr userDrawn="1"/>
            </p:nvSpPr>
            <p:spPr bwMode="auto">
              <a:xfrm flipH="1">
                <a:off x="360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36" name="Line 471"/>
              <p:cNvSpPr>
                <a:spLocks noChangeShapeType="1"/>
              </p:cNvSpPr>
              <p:nvPr userDrawn="1"/>
            </p:nvSpPr>
            <p:spPr bwMode="auto">
              <a:xfrm flipH="1">
                <a:off x="360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37" name="Line 472"/>
              <p:cNvSpPr>
                <a:spLocks noChangeShapeType="1"/>
              </p:cNvSpPr>
              <p:nvPr userDrawn="1"/>
            </p:nvSpPr>
            <p:spPr bwMode="auto">
              <a:xfrm flipH="1">
                <a:off x="360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38" name="Line 473"/>
              <p:cNvSpPr>
                <a:spLocks noChangeShapeType="1"/>
              </p:cNvSpPr>
              <p:nvPr userDrawn="1"/>
            </p:nvSpPr>
            <p:spPr bwMode="auto">
              <a:xfrm flipH="1">
                <a:off x="360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39" name="Line 474"/>
              <p:cNvSpPr>
                <a:spLocks noChangeShapeType="1"/>
              </p:cNvSpPr>
              <p:nvPr userDrawn="1"/>
            </p:nvSpPr>
            <p:spPr bwMode="auto">
              <a:xfrm flipH="1">
                <a:off x="360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40" name="Line 475"/>
              <p:cNvSpPr>
                <a:spLocks noChangeShapeType="1"/>
              </p:cNvSpPr>
              <p:nvPr userDrawn="1"/>
            </p:nvSpPr>
            <p:spPr bwMode="auto">
              <a:xfrm flipH="1">
                <a:off x="360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41" name="Line 476"/>
              <p:cNvSpPr>
                <a:spLocks noChangeShapeType="1"/>
              </p:cNvSpPr>
              <p:nvPr userDrawn="1"/>
            </p:nvSpPr>
            <p:spPr bwMode="auto">
              <a:xfrm flipH="1">
                <a:off x="360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42" name="Line 477"/>
              <p:cNvSpPr>
                <a:spLocks noChangeShapeType="1"/>
              </p:cNvSpPr>
              <p:nvPr userDrawn="1"/>
            </p:nvSpPr>
            <p:spPr bwMode="auto">
              <a:xfrm flipH="1">
                <a:off x="360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43" name="Line 478"/>
              <p:cNvSpPr>
                <a:spLocks noChangeShapeType="1"/>
              </p:cNvSpPr>
              <p:nvPr userDrawn="1"/>
            </p:nvSpPr>
            <p:spPr bwMode="auto">
              <a:xfrm flipH="1">
                <a:off x="360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44" name="Line 479"/>
              <p:cNvSpPr>
                <a:spLocks noChangeShapeType="1"/>
              </p:cNvSpPr>
              <p:nvPr userDrawn="1"/>
            </p:nvSpPr>
            <p:spPr bwMode="auto">
              <a:xfrm flipH="1">
                <a:off x="360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45" name="Line 480"/>
              <p:cNvSpPr>
                <a:spLocks noChangeShapeType="1"/>
              </p:cNvSpPr>
              <p:nvPr userDrawn="1"/>
            </p:nvSpPr>
            <p:spPr bwMode="auto">
              <a:xfrm flipH="1">
                <a:off x="360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46" name="Line 481"/>
              <p:cNvSpPr>
                <a:spLocks noChangeShapeType="1"/>
              </p:cNvSpPr>
              <p:nvPr userDrawn="1"/>
            </p:nvSpPr>
            <p:spPr bwMode="auto">
              <a:xfrm flipH="1">
                <a:off x="360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47" name="Line 482"/>
              <p:cNvSpPr>
                <a:spLocks noChangeShapeType="1"/>
              </p:cNvSpPr>
              <p:nvPr userDrawn="1"/>
            </p:nvSpPr>
            <p:spPr bwMode="auto">
              <a:xfrm flipH="1">
                <a:off x="360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48" name="Line 483"/>
              <p:cNvSpPr>
                <a:spLocks noChangeShapeType="1"/>
              </p:cNvSpPr>
              <p:nvPr userDrawn="1"/>
            </p:nvSpPr>
            <p:spPr bwMode="auto">
              <a:xfrm flipH="1">
                <a:off x="385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49" name="Line 484"/>
              <p:cNvSpPr>
                <a:spLocks noChangeShapeType="1"/>
              </p:cNvSpPr>
              <p:nvPr userDrawn="1"/>
            </p:nvSpPr>
            <p:spPr bwMode="auto">
              <a:xfrm flipH="1">
                <a:off x="385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50" name="Line 485"/>
              <p:cNvSpPr>
                <a:spLocks noChangeShapeType="1"/>
              </p:cNvSpPr>
              <p:nvPr userDrawn="1"/>
            </p:nvSpPr>
            <p:spPr bwMode="auto">
              <a:xfrm flipH="1">
                <a:off x="385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51" name="Line 486"/>
              <p:cNvSpPr>
                <a:spLocks noChangeShapeType="1"/>
              </p:cNvSpPr>
              <p:nvPr userDrawn="1"/>
            </p:nvSpPr>
            <p:spPr bwMode="auto">
              <a:xfrm flipH="1">
                <a:off x="385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52" name="Line 487"/>
              <p:cNvSpPr>
                <a:spLocks noChangeShapeType="1"/>
              </p:cNvSpPr>
              <p:nvPr userDrawn="1"/>
            </p:nvSpPr>
            <p:spPr bwMode="auto">
              <a:xfrm flipH="1">
                <a:off x="385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53" name="Line 488"/>
              <p:cNvSpPr>
                <a:spLocks noChangeShapeType="1"/>
              </p:cNvSpPr>
              <p:nvPr userDrawn="1"/>
            </p:nvSpPr>
            <p:spPr bwMode="auto">
              <a:xfrm flipH="1">
                <a:off x="385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54" name="Line 489"/>
              <p:cNvSpPr>
                <a:spLocks noChangeShapeType="1"/>
              </p:cNvSpPr>
              <p:nvPr userDrawn="1"/>
            </p:nvSpPr>
            <p:spPr bwMode="auto">
              <a:xfrm flipH="1">
                <a:off x="385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55" name="Line 490"/>
              <p:cNvSpPr>
                <a:spLocks noChangeShapeType="1"/>
              </p:cNvSpPr>
              <p:nvPr userDrawn="1"/>
            </p:nvSpPr>
            <p:spPr bwMode="auto">
              <a:xfrm flipH="1">
                <a:off x="385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56" name="Line 491"/>
              <p:cNvSpPr>
                <a:spLocks noChangeShapeType="1"/>
              </p:cNvSpPr>
              <p:nvPr userDrawn="1"/>
            </p:nvSpPr>
            <p:spPr bwMode="auto">
              <a:xfrm flipH="1">
                <a:off x="385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57" name="Line 492"/>
              <p:cNvSpPr>
                <a:spLocks noChangeShapeType="1"/>
              </p:cNvSpPr>
              <p:nvPr userDrawn="1"/>
            </p:nvSpPr>
            <p:spPr bwMode="auto">
              <a:xfrm flipH="1">
                <a:off x="385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58" name="Line 493"/>
              <p:cNvSpPr>
                <a:spLocks noChangeShapeType="1"/>
              </p:cNvSpPr>
              <p:nvPr userDrawn="1"/>
            </p:nvSpPr>
            <p:spPr bwMode="auto">
              <a:xfrm flipH="1">
                <a:off x="385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59" name="Line 494"/>
              <p:cNvSpPr>
                <a:spLocks noChangeShapeType="1"/>
              </p:cNvSpPr>
              <p:nvPr userDrawn="1"/>
            </p:nvSpPr>
            <p:spPr bwMode="auto">
              <a:xfrm flipH="1">
                <a:off x="385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60" name="Line 495"/>
              <p:cNvSpPr>
                <a:spLocks noChangeShapeType="1"/>
              </p:cNvSpPr>
              <p:nvPr userDrawn="1"/>
            </p:nvSpPr>
            <p:spPr bwMode="auto">
              <a:xfrm flipH="1">
                <a:off x="385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61" name="Line 496"/>
              <p:cNvSpPr>
                <a:spLocks noChangeShapeType="1"/>
              </p:cNvSpPr>
              <p:nvPr userDrawn="1"/>
            </p:nvSpPr>
            <p:spPr bwMode="auto">
              <a:xfrm flipH="1">
                <a:off x="410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62" name="Line 497"/>
              <p:cNvSpPr>
                <a:spLocks noChangeShapeType="1"/>
              </p:cNvSpPr>
              <p:nvPr userDrawn="1"/>
            </p:nvSpPr>
            <p:spPr bwMode="auto">
              <a:xfrm flipH="1">
                <a:off x="410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63" name="Line 498"/>
              <p:cNvSpPr>
                <a:spLocks noChangeShapeType="1"/>
              </p:cNvSpPr>
              <p:nvPr userDrawn="1"/>
            </p:nvSpPr>
            <p:spPr bwMode="auto">
              <a:xfrm flipH="1">
                <a:off x="410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64" name="Line 499"/>
              <p:cNvSpPr>
                <a:spLocks noChangeShapeType="1"/>
              </p:cNvSpPr>
              <p:nvPr userDrawn="1"/>
            </p:nvSpPr>
            <p:spPr bwMode="auto">
              <a:xfrm flipH="1">
                <a:off x="410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65" name="Line 500"/>
              <p:cNvSpPr>
                <a:spLocks noChangeShapeType="1"/>
              </p:cNvSpPr>
              <p:nvPr userDrawn="1"/>
            </p:nvSpPr>
            <p:spPr bwMode="auto">
              <a:xfrm flipH="1">
                <a:off x="410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66" name="Line 501"/>
              <p:cNvSpPr>
                <a:spLocks noChangeShapeType="1"/>
              </p:cNvSpPr>
              <p:nvPr userDrawn="1"/>
            </p:nvSpPr>
            <p:spPr bwMode="auto">
              <a:xfrm flipH="1">
                <a:off x="410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67" name="Line 502"/>
              <p:cNvSpPr>
                <a:spLocks noChangeShapeType="1"/>
              </p:cNvSpPr>
              <p:nvPr userDrawn="1"/>
            </p:nvSpPr>
            <p:spPr bwMode="auto">
              <a:xfrm flipH="1">
                <a:off x="410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68" name="Line 503"/>
              <p:cNvSpPr>
                <a:spLocks noChangeShapeType="1"/>
              </p:cNvSpPr>
              <p:nvPr userDrawn="1"/>
            </p:nvSpPr>
            <p:spPr bwMode="auto">
              <a:xfrm flipH="1">
                <a:off x="410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69" name="Line 504"/>
              <p:cNvSpPr>
                <a:spLocks noChangeShapeType="1"/>
              </p:cNvSpPr>
              <p:nvPr userDrawn="1"/>
            </p:nvSpPr>
            <p:spPr bwMode="auto">
              <a:xfrm flipH="1">
                <a:off x="410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70" name="Line 505"/>
              <p:cNvSpPr>
                <a:spLocks noChangeShapeType="1"/>
              </p:cNvSpPr>
              <p:nvPr userDrawn="1"/>
            </p:nvSpPr>
            <p:spPr bwMode="auto">
              <a:xfrm flipH="1">
                <a:off x="410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71" name="Line 506"/>
              <p:cNvSpPr>
                <a:spLocks noChangeShapeType="1"/>
              </p:cNvSpPr>
              <p:nvPr userDrawn="1"/>
            </p:nvSpPr>
            <p:spPr bwMode="auto">
              <a:xfrm flipH="1">
                <a:off x="410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72" name="Line 507"/>
              <p:cNvSpPr>
                <a:spLocks noChangeShapeType="1"/>
              </p:cNvSpPr>
              <p:nvPr userDrawn="1"/>
            </p:nvSpPr>
            <p:spPr bwMode="auto">
              <a:xfrm flipH="1">
                <a:off x="410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73" name="Line 508"/>
              <p:cNvSpPr>
                <a:spLocks noChangeShapeType="1"/>
              </p:cNvSpPr>
              <p:nvPr userDrawn="1"/>
            </p:nvSpPr>
            <p:spPr bwMode="auto">
              <a:xfrm flipH="1">
                <a:off x="410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74" name="Line 509"/>
              <p:cNvSpPr>
                <a:spLocks noChangeShapeType="1"/>
              </p:cNvSpPr>
              <p:nvPr userDrawn="1"/>
            </p:nvSpPr>
            <p:spPr bwMode="auto">
              <a:xfrm flipH="1">
                <a:off x="436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75" name="Line 510"/>
              <p:cNvSpPr>
                <a:spLocks noChangeShapeType="1"/>
              </p:cNvSpPr>
              <p:nvPr userDrawn="1"/>
            </p:nvSpPr>
            <p:spPr bwMode="auto">
              <a:xfrm flipH="1">
                <a:off x="436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76" name="Line 511"/>
              <p:cNvSpPr>
                <a:spLocks noChangeShapeType="1"/>
              </p:cNvSpPr>
              <p:nvPr userDrawn="1"/>
            </p:nvSpPr>
            <p:spPr bwMode="auto">
              <a:xfrm flipH="1">
                <a:off x="436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77" name="Line 512"/>
              <p:cNvSpPr>
                <a:spLocks noChangeShapeType="1"/>
              </p:cNvSpPr>
              <p:nvPr userDrawn="1"/>
            </p:nvSpPr>
            <p:spPr bwMode="auto">
              <a:xfrm flipH="1">
                <a:off x="436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78" name="Line 513"/>
              <p:cNvSpPr>
                <a:spLocks noChangeShapeType="1"/>
              </p:cNvSpPr>
              <p:nvPr userDrawn="1"/>
            </p:nvSpPr>
            <p:spPr bwMode="auto">
              <a:xfrm flipH="1">
                <a:off x="436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79" name="Line 514"/>
              <p:cNvSpPr>
                <a:spLocks noChangeShapeType="1"/>
              </p:cNvSpPr>
              <p:nvPr userDrawn="1"/>
            </p:nvSpPr>
            <p:spPr bwMode="auto">
              <a:xfrm flipH="1">
                <a:off x="436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80" name="Line 515"/>
              <p:cNvSpPr>
                <a:spLocks noChangeShapeType="1"/>
              </p:cNvSpPr>
              <p:nvPr userDrawn="1"/>
            </p:nvSpPr>
            <p:spPr bwMode="auto">
              <a:xfrm flipH="1">
                <a:off x="436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81" name="Line 516"/>
              <p:cNvSpPr>
                <a:spLocks noChangeShapeType="1"/>
              </p:cNvSpPr>
              <p:nvPr userDrawn="1"/>
            </p:nvSpPr>
            <p:spPr bwMode="auto">
              <a:xfrm flipH="1">
                <a:off x="436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82" name="Line 517"/>
              <p:cNvSpPr>
                <a:spLocks noChangeShapeType="1"/>
              </p:cNvSpPr>
              <p:nvPr userDrawn="1"/>
            </p:nvSpPr>
            <p:spPr bwMode="auto">
              <a:xfrm flipH="1">
                <a:off x="436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83" name="Line 518"/>
              <p:cNvSpPr>
                <a:spLocks noChangeShapeType="1"/>
              </p:cNvSpPr>
              <p:nvPr userDrawn="1"/>
            </p:nvSpPr>
            <p:spPr bwMode="auto">
              <a:xfrm flipH="1">
                <a:off x="436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84" name="Line 519"/>
              <p:cNvSpPr>
                <a:spLocks noChangeShapeType="1"/>
              </p:cNvSpPr>
              <p:nvPr userDrawn="1"/>
            </p:nvSpPr>
            <p:spPr bwMode="auto">
              <a:xfrm flipH="1">
                <a:off x="436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85" name="Line 520"/>
              <p:cNvSpPr>
                <a:spLocks noChangeShapeType="1"/>
              </p:cNvSpPr>
              <p:nvPr userDrawn="1"/>
            </p:nvSpPr>
            <p:spPr bwMode="auto">
              <a:xfrm flipH="1">
                <a:off x="436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86" name="Line 521"/>
              <p:cNvSpPr>
                <a:spLocks noChangeShapeType="1"/>
              </p:cNvSpPr>
              <p:nvPr userDrawn="1"/>
            </p:nvSpPr>
            <p:spPr bwMode="auto">
              <a:xfrm flipH="1">
                <a:off x="436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87" name="Line 522"/>
              <p:cNvSpPr>
                <a:spLocks noChangeShapeType="1"/>
              </p:cNvSpPr>
              <p:nvPr userDrawn="1"/>
            </p:nvSpPr>
            <p:spPr bwMode="auto">
              <a:xfrm flipH="1">
                <a:off x="461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88" name="Line 523"/>
              <p:cNvSpPr>
                <a:spLocks noChangeShapeType="1"/>
              </p:cNvSpPr>
              <p:nvPr userDrawn="1"/>
            </p:nvSpPr>
            <p:spPr bwMode="auto">
              <a:xfrm flipH="1">
                <a:off x="461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89" name="Line 524"/>
              <p:cNvSpPr>
                <a:spLocks noChangeShapeType="1"/>
              </p:cNvSpPr>
              <p:nvPr userDrawn="1"/>
            </p:nvSpPr>
            <p:spPr bwMode="auto">
              <a:xfrm flipH="1">
                <a:off x="461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90" name="Line 525"/>
              <p:cNvSpPr>
                <a:spLocks noChangeShapeType="1"/>
              </p:cNvSpPr>
              <p:nvPr userDrawn="1"/>
            </p:nvSpPr>
            <p:spPr bwMode="auto">
              <a:xfrm flipH="1">
                <a:off x="461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91" name="Line 526"/>
              <p:cNvSpPr>
                <a:spLocks noChangeShapeType="1"/>
              </p:cNvSpPr>
              <p:nvPr userDrawn="1"/>
            </p:nvSpPr>
            <p:spPr bwMode="auto">
              <a:xfrm flipH="1">
                <a:off x="461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92" name="Line 527"/>
              <p:cNvSpPr>
                <a:spLocks noChangeShapeType="1"/>
              </p:cNvSpPr>
              <p:nvPr userDrawn="1"/>
            </p:nvSpPr>
            <p:spPr bwMode="auto">
              <a:xfrm flipH="1">
                <a:off x="461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93" name="Line 528"/>
              <p:cNvSpPr>
                <a:spLocks noChangeShapeType="1"/>
              </p:cNvSpPr>
              <p:nvPr userDrawn="1"/>
            </p:nvSpPr>
            <p:spPr bwMode="auto">
              <a:xfrm flipH="1">
                <a:off x="461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94" name="Line 529"/>
              <p:cNvSpPr>
                <a:spLocks noChangeShapeType="1"/>
              </p:cNvSpPr>
              <p:nvPr userDrawn="1"/>
            </p:nvSpPr>
            <p:spPr bwMode="auto">
              <a:xfrm flipH="1">
                <a:off x="461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95" name="Line 530"/>
              <p:cNvSpPr>
                <a:spLocks noChangeShapeType="1"/>
              </p:cNvSpPr>
              <p:nvPr userDrawn="1"/>
            </p:nvSpPr>
            <p:spPr bwMode="auto">
              <a:xfrm flipH="1">
                <a:off x="461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96" name="Line 531"/>
              <p:cNvSpPr>
                <a:spLocks noChangeShapeType="1"/>
              </p:cNvSpPr>
              <p:nvPr userDrawn="1"/>
            </p:nvSpPr>
            <p:spPr bwMode="auto">
              <a:xfrm flipH="1">
                <a:off x="461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97" name="Line 532"/>
              <p:cNvSpPr>
                <a:spLocks noChangeShapeType="1"/>
              </p:cNvSpPr>
              <p:nvPr userDrawn="1"/>
            </p:nvSpPr>
            <p:spPr bwMode="auto">
              <a:xfrm flipH="1">
                <a:off x="461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98" name="Line 533"/>
              <p:cNvSpPr>
                <a:spLocks noChangeShapeType="1"/>
              </p:cNvSpPr>
              <p:nvPr userDrawn="1"/>
            </p:nvSpPr>
            <p:spPr bwMode="auto">
              <a:xfrm flipH="1">
                <a:off x="461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099" name="Line 534"/>
              <p:cNvSpPr>
                <a:spLocks noChangeShapeType="1"/>
              </p:cNvSpPr>
              <p:nvPr userDrawn="1"/>
            </p:nvSpPr>
            <p:spPr bwMode="auto">
              <a:xfrm flipH="1">
                <a:off x="461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00" name="Line 535"/>
              <p:cNvSpPr>
                <a:spLocks noChangeShapeType="1"/>
              </p:cNvSpPr>
              <p:nvPr userDrawn="1"/>
            </p:nvSpPr>
            <p:spPr bwMode="auto">
              <a:xfrm flipH="1">
                <a:off x="4870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01" name="Line 536"/>
              <p:cNvSpPr>
                <a:spLocks noChangeShapeType="1"/>
              </p:cNvSpPr>
              <p:nvPr userDrawn="1"/>
            </p:nvSpPr>
            <p:spPr bwMode="auto">
              <a:xfrm flipH="1">
                <a:off x="4870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02" name="Line 537"/>
              <p:cNvSpPr>
                <a:spLocks noChangeShapeType="1"/>
              </p:cNvSpPr>
              <p:nvPr userDrawn="1"/>
            </p:nvSpPr>
            <p:spPr bwMode="auto">
              <a:xfrm flipH="1">
                <a:off x="4870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03" name="Line 538"/>
              <p:cNvSpPr>
                <a:spLocks noChangeShapeType="1"/>
              </p:cNvSpPr>
              <p:nvPr userDrawn="1"/>
            </p:nvSpPr>
            <p:spPr bwMode="auto">
              <a:xfrm flipH="1">
                <a:off x="4870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04" name="Line 539"/>
              <p:cNvSpPr>
                <a:spLocks noChangeShapeType="1"/>
              </p:cNvSpPr>
              <p:nvPr userDrawn="1"/>
            </p:nvSpPr>
            <p:spPr bwMode="auto">
              <a:xfrm flipH="1">
                <a:off x="4870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05" name="Line 540"/>
              <p:cNvSpPr>
                <a:spLocks noChangeShapeType="1"/>
              </p:cNvSpPr>
              <p:nvPr userDrawn="1"/>
            </p:nvSpPr>
            <p:spPr bwMode="auto">
              <a:xfrm flipH="1">
                <a:off x="4870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06" name="Line 541"/>
              <p:cNvSpPr>
                <a:spLocks noChangeShapeType="1"/>
              </p:cNvSpPr>
              <p:nvPr userDrawn="1"/>
            </p:nvSpPr>
            <p:spPr bwMode="auto">
              <a:xfrm flipH="1">
                <a:off x="4870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07" name="Line 542"/>
              <p:cNvSpPr>
                <a:spLocks noChangeShapeType="1"/>
              </p:cNvSpPr>
              <p:nvPr userDrawn="1"/>
            </p:nvSpPr>
            <p:spPr bwMode="auto">
              <a:xfrm flipH="1">
                <a:off x="4870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08" name="Line 543"/>
              <p:cNvSpPr>
                <a:spLocks noChangeShapeType="1"/>
              </p:cNvSpPr>
              <p:nvPr userDrawn="1"/>
            </p:nvSpPr>
            <p:spPr bwMode="auto">
              <a:xfrm flipH="1">
                <a:off x="4870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09" name="Line 544"/>
              <p:cNvSpPr>
                <a:spLocks noChangeShapeType="1"/>
              </p:cNvSpPr>
              <p:nvPr userDrawn="1"/>
            </p:nvSpPr>
            <p:spPr bwMode="auto">
              <a:xfrm flipH="1">
                <a:off x="4870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10" name="Line 545"/>
              <p:cNvSpPr>
                <a:spLocks noChangeShapeType="1"/>
              </p:cNvSpPr>
              <p:nvPr userDrawn="1"/>
            </p:nvSpPr>
            <p:spPr bwMode="auto">
              <a:xfrm flipH="1">
                <a:off x="4870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11" name="Line 546"/>
              <p:cNvSpPr>
                <a:spLocks noChangeShapeType="1"/>
              </p:cNvSpPr>
              <p:nvPr userDrawn="1"/>
            </p:nvSpPr>
            <p:spPr bwMode="auto">
              <a:xfrm flipH="1">
                <a:off x="4870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12" name="Line 547"/>
              <p:cNvSpPr>
                <a:spLocks noChangeShapeType="1"/>
              </p:cNvSpPr>
              <p:nvPr userDrawn="1"/>
            </p:nvSpPr>
            <p:spPr bwMode="auto">
              <a:xfrm flipH="1">
                <a:off x="4870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13" name="Line 548"/>
              <p:cNvSpPr>
                <a:spLocks noChangeShapeType="1"/>
              </p:cNvSpPr>
              <p:nvPr userDrawn="1"/>
            </p:nvSpPr>
            <p:spPr bwMode="auto">
              <a:xfrm flipH="1">
                <a:off x="5124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14" name="Line 549"/>
              <p:cNvSpPr>
                <a:spLocks noChangeShapeType="1"/>
              </p:cNvSpPr>
              <p:nvPr userDrawn="1"/>
            </p:nvSpPr>
            <p:spPr bwMode="auto">
              <a:xfrm flipH="1">
                <a:off x="5124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15" name="Line 550"/>
              <p:cNvSpPr>
                <a:spLocks noChangeShapeType="1"/>
              </p:cNvSpPr>
              <p:nvPr userDrawn="1"/>
            </p:nvSpPr>
            <p:spPr bwMode="auto">
              <a:xfrm flipH="1">
                <a:off x="5124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16" name="Line 551"/>
              <p:cNvSpPr>
                <a:spLocks noChangeShapeType="1"/>
              </p:cNvSpPr>
              <p:nvPr userDrawn="1"/>
            </p:nvSpPr>
            <p:spPr bwMode="auto">
              <a:xfrm flipH="1">
                <a:off x="5124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17" name="Line 552"/>
              <p:cNvSpPr>
                <a:spLocks noChangeShapeType="1"/>
              </p:cNvSpPr>
              <p:nvPr userDrawn="1"/>
            </p:nvSpPr>
            <p:spPr bwMode="auto">
              <a:xfrm flipH="1">
                <a:off x="5124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18" name="Line 553"/>
              <p:cNvSpPr>
                <a:spLocks noChangeShapeType="1"/>
              </p:cNvSpPr>
              <p:nvPr userDrawn="1"/>
            </p:nvSpPr>
            <p:spPr bwMode="auto">
              <a:xfrm flipH="1">
                <a:off x="5124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19" name="Line 554"/>
              <p:cNvSpPr>
                <a:spLocks noChangeShapeType="1"/>
              </p:cNvSpPr>
              <p:nvPr userDrawn="1"/>
            </p:nvSpPr>
            <p:spPr bwMode="auto">
              <a:xfrm flipH="1">
                <a:off x="5124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20" name="Line 555"/>
              <p:cNvSpPr>
                <a:spLocks noChangeShapeType="1"/>
              </p:cNvSpPr>
              <p:nvPr userDrawn="1"/>
            </p:nvSpPr>
            <p:spPr bwMode="auto">
              <a:xfrm flipH="1">
                <a:off x="5124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21" name="Line 556"/>
              <p:cNvSpPr>
                <a:spLocks noChangeShapeType="1"/>
              </p:cNvSpPr>
              <p:nvPr userDrawn="1"/>
            </p:nvSpPr>
            <p:spPr bwMode="auto">
              <a:xfrm flipH="1">
                <a:off x="5124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22" name="Line 557"/>
              <p:cNvSpPr>
                <a:spLocks noChangeShapeType="1"/>
              </p:cNvSpPr>
              <p:nvPr userDrawn="1"/>
            </p:nvSpPr>
            <p:spPr bwMode="auto">
              <a:xfrm flipH="1">
                <a:off x="5124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23" name="Line 558"/>
              <p:cNvSpPr>
                <a:spLocks noChangeShapeType="1"/>
              </p:cNvSpPr>
              <p:nvPr userDrawn="1"/>
            </p:nvSpPr>
            <p:spPr bwMode="auto">
              <a:xfrm flipH="1">
                <a:off x="5124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24" name="Line 559"/>
              <p:cNvSpPr>
                <a:spLocks noChangeShapeType="1"/>
              </p:cNvSpPr>
              <p:nvPr userDrawn="1"/>
            </p:nvSpPr>
            <p:spPr bwMode="auto">
              <a:xfrm flipH="1">
                <a:off x="5124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25" name="Line 560"/>
              <p:cNvSpPr>
                <a:spLocks noChangeShapeType="1"/>
              </p:cNvSpPr>
              <p:nvPr userDrawn="1"/>
            </p:nvSpPr>
            <p:spPr bwMode="auto">
              <a:xfrm flipH="1">
                <a:off x="5124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26" name="Line 561"/>
              <p:cNvSpPr>
                <a:spLocks noChangeShapeType="1"/>
              </p:cNvSpPr>
              <p:nvPr userDrawn="1"/>
            </p:nvSpPr>
            <p:spPr bwMode="auto">
              <a:xfrm flipH="1">
                <a:off x="5378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27" name="Line 562"/>
              <p:cNvSpPr>
                <a:spLocks noChangeShapeType="1"/>
              </p:cNvSpPr>
              <p:nvPr userDrawn="1"/>
            </p:nvSpPr>
            <p:spPr bwMode="auto">
              <a:xfrm flipH="1">
                <a:off x="5378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28" name="Line 563"/>
              <p:cNvSpPr>
                <a:spLocks noChangeShapeType="1"/>
              </p:cNvSpPr>
              <p:nvPr userDrawn="1"/>
            </p:nvSpPr>
            <p:spPr bwMode="auto">
              <a:xfrm flipH="1">
                <a:off x="5378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29" name="Line 564"/>
              <p:cNvSpPr>
                <a:spLocks noChangeShapeType="1"/>
              </p:cNvSpPr>
              <p:nvPr userDrawn="1"/>
            </p:nvSpPr>
            <p:spPr bwMode="auto">
              <a:xfrm flipH="1">
                <a:off x="5378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30" name="Line 565"/>
              <p:cNvSpPr>
                <a:spLocks noChangeShapeType="1"/>
              </p:cNvSpPr>
              <p:nvPr userDrawn="1"/>
            </p:nvSpPr>
            <p:spPr bwMode="auto">
              <a:xfrm flipH="1">
                <a:off x="5378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31" name="Line 566"/>
              <p:cNvSpPr>
                <a:spLocks noChangeShapeType="1"/>
              </p:cNvSpPr>
              <p:nvPr userDrawn="1"/>
            </p:nvSpPr>
            <p:spPr bwMode="auto">
              <a:xfrm flipH="1">
                <a:off x="5378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32" name="Line 567"/>
              <p:cNvSpPr>
                <a:spLocks noChangeShapeType="1"/>
              </p:cNvSpPr>
              <p:nvPr userDrawn="1"/>
            </p:nvSpPr>
            <p:spPr bwMode="auto">
              <a:xfrm flipH="1">
                <a:off x="5378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33" name="Line 568"/>
              <p:cNvSpPr>
                <a:spLocks noChangeShapeType="1"/>
              </p:cNvSpPr>
              <p:nvPr userDrawn="1"/>
            </p:nvSpPr>
            <p:spPr bwMode="auto">
              <a:xfrm flipH="1">
                <a:off x="5378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34" name="Line 569"/>
              <p:cNvSpPr>
                <a:spLocks noChangeShapeType="1"/>
              </p:cNvSpPr>
              <p:nvPr userDrawn="1"/>
            </p:nvSpPr>
            <p:spPr bwMode="auto">
              <a:xfrm flipH="1">
                <a:off x="5378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35" name="Line 570"/>
              <p:cNvSpPr>
                <a:spLocks noChangeShapeType="1"/>
              </p:cNvSpPr>
              <p:nvPr userDrawn="1"/>
            </p:nvSpPr>
            <p:spPr bwMode="auto">
              <a:xfrm flipH="1">
                <a:off x="5378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36" name="Line 571"/>
              <p:cNvSpPr>
                <a:spLocks noChangeShapeType="1"/>
              </p:cNvSpPr>
              <p:nvPr userDrawn="1"/>
            </p:nvSpPr>
            <p:spPr bwMode="auto">
              <a:xfrm flipH="1">
                <a:off x="5378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37" name="Line 572"/>
              <p:cNvSpPr>
                <a:spLocks noChangeShapeType="1"/>
              </p:cNvSpPr>
              <p:nvPr userDrawn="1"/>
            </p:nvSpPr>
            <p:spPr bwMode="auto">
              <a:xfrm flipH="1">
                <a:off x="5378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38" name="Line 573"/>
              <p:cNvSpPr>
                <a:spLocks noChangeShapeType="1"/>
              </p:cNvSpPr>
              <p:nvPr userDrawn="1"/>
            </p:nvSpPr>
            <p:spPr bwMode="auto">
              <a:xfrm flipH="1">
                <a:off x="5378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39" name="Line 574"/>
              <p:cNvSpPr>
                <a:spLocks noChangeShapeType="1"/>
              </p:cNvSpPr>
              <p:nvPr userDrawn="1"/>
            </p:nvSpPr>
            <p:spPr bwMode="auto">
              <a:xfrm flipH="1">
                <a:off x="5632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40" name="Line 575"/>
              <p:cNvSpPr>
                <a:spLocks noChangeShapeType="1"/>
              </p:cNvSpPr>
              <p:nvPr userDrawn="1"/>
            </p:nvSpPr>
            <p:spPr bwMode="auto">
              <a:xfrm flipH="1">
                <a:off x="5632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41" name="Line 576"/>
              <p:cNvSpPr>
                <a:spLocks noChangeShapeType="1"/>
              </p:cNvSpPr>
              <p:nvPr userDrawn="1"/>
            </p:nvSpPr>
            <p:spPr bwMode="auto">
              <a:xfrm flipH="1">
                <a:off x="5632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42" name="Line 577"/>
              <p:cNvSpPr>
                <a:spLocks noChangeShapeType="1"/>
              </p:cNvSpPr>
              <p:nvPr userDrawn="1"/>
            </p:nvSpPr>
            <p:spPr bwMode="auto">
              <a:xfrm flipH="1">
                <a:off x="5632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43" name="Line 578"/>
              <p:cNvSpPr>
                <a:spLocks noChangeShapeType="1"/>
              </p:cNvSpPr>
              <p:nvPr userDrawn="1"/>
            </p:nvSpPr>
            <p:spPr bwMode="auto">
              <a:xfrm flipH="1">
                <a:off x="5632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44" name="Line 579"/>
              <p:cNvSpPr>
                <a:spLocks noChangeShapeType="1"/>
              </p:cNvSpPr>
              <p:nvPr userDrawn="1"/>
            </p:nvSpPr>
            <p:spPr bwMode="auto">
              <a:xfrm flipH="1">
                <a:off x="5632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45" name="Line 580"/>
              <p:cNvSpPr>
                <a:spLocks noChangeShapeType="1"/>
              </p:cNvSpPr>
              <p:nvPr userDrawn="1"/>
            </p:nvSpPr>
            <p:spPr bwMode="auto">
              <a:xfrm flipH="1">
                <a:off x="5632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46" name="Line 581"/>
              <p:cNvSpPr>
                <a:spLocks noChangeShapeType="1"/>
              </p:cNvSpPr>
              <p:nvPr userDrawn="1"/>
            </p:nvSpPr>
            <p:spPr bwMode="auto">
              <a:xfrm flipH="1">
                <a:off x="5632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47" name="Line 582"/>
              <p:cNvSpPr>
                <a:spLocks noChangeShapeType="1"/>
              </p:cNvSpPr>
              <p:nvPr userDrawn="1"/>
            </p:nvSpPr>
            <p:spPr bwMode="auto">
              <a:xfrm flipH="1">
                <a:off x="5632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48" name="Line 583"/>
              <p:cNvSpPr>
                <a:spLocks noChangeShapeType="1"/>
              </p:cNvSpPr>
              <p:nvPr userDrawn="1"/>
            </p:nvSpPr>
            <p:spPr bwMode="auto">
              <a:xfrm flipH="1">
                <a:off x="5632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49" name="Line 584"/>
              <p:cNvSpPr>
                <a:spLocks noChangeShapeType="1"/>
              </p:cNvSpPr>
              <p:nvPr userDrawn="1"/>
            </p:nvSpPr>
            <p:spPr bwMode="auto">
              <a:xfrm flipH="1">
                <a:off x="5632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50" name="Line 585"/>
              <p:cNvSpPr>
                <a:spLocks noChangeShapeType="1"/>
              </p:cNvSpPr>
              <p:nvPr userDrawn="1"/>
            </p:nvSpPr>
            <p:spPr bwMode="auto">
              <a:xfrm flipH="1">
                <a:off x="5632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51" name="Line 586"/>
              <p:cNvSpPr>
                <a:spLocks noChangeShapeType="1"/>
              </p:cNvSpPr>
              <p:nvPr userDrawn="1"/>
            </p:nvSpPr>
            <p:spPr bwMode="auto">
              <a:xfrm flipH="1">
                <a:off x="5632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52" name="Line 587"/>
              <p:cNvSpPr>
                <a:spLocks noChangeShapeType="1"/>
              </p:cNvSpPr>
              <p:nvPr userDrawn="1"/>
            </p:nvSpPr>
            <p:spPr bwMode="auto">
              <a:xfrm flipH="1">
                <a:off x="5886" y="261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53" name="Line 588"/>
              <p:cNvSpPr>
                <a:spLocks noChangeShapeType="1"/>
              </p:cNvSpPr>
              <p:nvPr userDrawn="1"/>
            </p:nvSpPr>
            <p:spPr bwMode="auto">
              <a:xfrm flipH="1">
                <a:off x="5886" y="515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54" name="Line 589"/>
              <p:cNvSpPr>
                <a:spLocks noChangeShapeType="1"/>
              </p:cNvSpPr>
              <p:nvPr userDrawn="1"/>
            </p:nvSpPr>
            <p:spPr bwMode="auto">
              <a:xfrm flipH="1">
                <a:off x="5886" y="769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55" name="Line 590"/>
              <p:cNvSpPr>
                <a:spLocks noChangeShapeType="1"/>
              </p:cNvSpPr>
              <p:nvPr userDrawn="1"/>
            </p:nvSpPr>
            <p:spPr bwMode="auto">
              <a:xfrm flipH="1">
                <a:off x="5886" y="102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56" name="Line 591"/>
              <p:cNvSpPr>
                <a:spLocks noChangeShapeType="1"/>
              </p:cNvSpPr>
              <p:nvPr userDrawn="1"/>
            </p:nvSpPr>
            <p:spPr bwMode="auto">
              <a:xfrm flipH="1">
                <a:off x="5886" y="127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57" name="Line 592"/>
              <p:cNvSpPr>
                <a:spLocks noChangeShapeType="1"/>
              </p:cNvSpPr>
              <p:nvPr userDrawn="1"/>
            </p:nvSpPr>
            <p:spPr bwMode="auto">
              <a:xfrm flipH="1">
                <a:off x="5886" y="153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58" name="Line 593"/>
              <p:cNvSpPr>
                <a:spLocks noChangeShapeType="1"/>
              </p:cNvSpPr>
              <p:nvPr userDrawn="1"/>
            </p:nvSpPr>
            <p:spPr bwMode="auto">
              <a:xfrm flipH="1">
                <a:off x="5886" y="178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59" name="Line 594"/>
              <p:cNvSpPr>
                <a:spLocks noChangeShapeType="1"/>
              </p:cNvSpPr>
              <p:nvPr userDrawn="1"/>
            </p:nvSpPr>
            <p:spPr bwMode="auto">
              <a:xfrm flipH="1">
                <a:off x="5886" y="2040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60" name="Line 595"/>
              <p:cNvSpPr>
                <a:spLocks noChangeShapeType="1"/>
              </p:cNvSpPr>
              <p:nvPr userDrawn="1"/>
            </p:nvSpPr>
            <p:spPr bwMode="auto">
              <a:xfrm flipH="1">
                <a:off x="5886" y="2294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61" name="Line 596"/>
              <p:cNvSpPr>
                <a:spLocks noChangeShapeType="1"/>
              </p:cNvSpPr>
              <p:nvPr userDrawn="1"/>
            </p:nvSpPr>
            <p:spPr bwMode="auto">
              <a:xfrm flipH="1">
                <a:off x="5886" y="2548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62" name="Line 597"/>
              <p:cNvSpPr>
                <a:spLocks noChangeShapeType="1"/>
              </p:cNvSpPr>
              <p:nvPr userDrawn="1"/>
            </p:nvSpPr>
            <p:spPr bwMode="auto">
              <a:xfrm flipH="1">
                <a:off x="5886" y="280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63" name="Line 598"/>
              <p:cNvSpPr>
                <a:spLocks noChangeShapeType="1"/>
              </p:cNvSpPr>
              <p:nvPr userDrawn="1"/>
            </p:nvSpPr>
            <p:spPr bwMode="auto">
              <a:xfrm flipH="1">
                <a:off x="5886" y="3056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64" name="Line 599"/>
              <p:cNvSpPr>
                <a:spLocks noChangeShapeType="1"/>
              </p:cNvSpPr>
              <p:nvPr userDrawn="1"/>
            </p:nvSpPr>
            <p:spPr bwMode="auto">
              <a:xfrm flipH="1">
                <a:off x="5886" y="3312"/>
                <a:ext cx="36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65" name="Line 600"/>
              <p:cNvSpPr>
                <a:spLocks noChangeShapeType="1"/>
              </p:cNvSpPr>
              <p:nvPr userDrawn="1"/>
            </p:nvSpPr>
            <p:spPr bwMode="auto">
              <a:xfrm flipH="1">
                <a:off x="6140" y="261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66" name="Line 601"/>
              <p:cNvSpPr>
                <a:spLocks noChangeShapeType="1"/>
              </p:cNvSpPr>
              <p:nvPr userDrawn="1"/>
            </p:nvSpPr>
            <p:spPr bwMode="auto">
              <a:xfrm flipH="1">
                <a:off x="6140" y="515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67" name="Line 602"/>
              <p:cNvSpPr>
                <a:spLocks noChangeShapeType="1"/>
              </p:cNvSpPr>
              <p:nvPr userDrawn="1"/>
            </p:nvSpPr>
            <p:spPr bwMode="auto">
              <a:xfrm flipH="1">
                <a:off x="6140" y="769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68" name="Line 603"/>
              <p:cNvSpPr>
                <a:spLocks noChangeShapeType="1"/>
              </p:cNvSpPr>
              <p:nvPr userDrawn="1"/>
            </p:nvSpPr>
            <p:spPr bwMode="auto">
              <a:xfrm flipH="1">
                <a:off x="6140" y="1024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69" name="Line 604"/>
              <p:cNvSpPr>
                <a:spLocks noChangeShapeType="1"/>
              </p:cNvSpPr>
              <p:nvPr userDrawn="1"/>
            </p:nvSpPr>
            <p:spPr bwMode="auto">
              <a:xfrm flipH="1">
                <a:off x="6140" y="1278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70" name="Line 605"/>
              <p:cNvSpPr>
                <a:spLocks noChangeShapeType="1"/>
              </p:cNvSpPr>
              <p:nvPr userDrawn="1"/>
            </p:nvSpPr>
            <p:spPr bwMode="auto">
              <a:xfrm flipH="1">
                <a:off x="6140" y="1532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  <p:sp>
            <p:nvSpPr>
              <p:cNvPr id="1171" name="Line 606"/>
              <p:cNvSpPr>
                <a:spLocks noChangeShapeType="1"/>
              </p:cNvSpPr>
              <p:nvPr userDrawn="1"/>
            </p:nvSpPr>
            <p:spPr bwMode="auto">
              <a:xfrm flipH="1">
                <a:off x="6140" y="1786"/>
                <a:ext cx="38" cy="0"/>
              </a:xfrm>
              <a:prstGeom prst="line">
                <a:avLst/>
              </a:prstGeom>
              <a:noFill/>
              <a:ln w="11113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351" dirty="0"/>
              </a:p>
            </p:txBody>
          </p:sp>
        </p:grpSp>
        <p:sp>
          <p:nvSpPr>
            <p:cNvPr id="804" name="Line 608"/>
            <p:cNvSpPr>
              <a:spLocks noChangeShapeType="1"/>
            </p:cNvSpPr>
            <p:nvPr userDrawn="1"/>
          </p:nvSpPr>
          <p:spPr bwMode="auto">
            <a:xfrm flipH="1">
              <a:off x="6140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05" name="Line 609"/>
            <p:cNvSpPr>
              <a:spLocks noChangeShapeType="1"/>
            </p:cNvSpPr>
            <p:nvPr userDrawn="1"/>
          </p:nvSpPr>
          <p:spPr bwMode="auto">
            <a:xfrm flipH="1">
              <a:off x="6140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06" name="Line 610"/>
            <p:cNvSpPr>
              <a:spLocks noChangeShapeType="1"/>
            </p:cNvSpPr>
            <p:nvPr userDrawn="1"/>
          </p:nvSpPr>
          <p:spPr bwMode="auto">
            <a:xfrm flipH="1">
              <a:off x="6140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07" name="Line 611"/>
            <p:cNvSpPr>
              <a:spLocks noChangeShapeType="1"/>
            </p:cNvSpPr>
            <p:nvPr userDrawn="1"/>
          </p:nvSpPr>
          <p:spPr bwMode="auto">
            <a:xfrm flipH="1">
              <a:off x="6140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08" name="Line 612"/>
            <p:cNvSpPr>
              <a:spLocks noChangeShapeType="1"/>
            </p:cNvSpPr>
            <p:nvPr userDrawn="1"/>
          </p:nvSpPr>
          <p:spPr bwMode="auto">
            <a:xfrm flipH="1">
              <a:off x="6140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09" name="Line 613"/>
            <p:cNvSpPr>
              <a:spLocks noChangeShapeType="1"/>
            </p:cNvSpPr>
            <p:nvPr userDrawn="1"/>
          </p:nvSpPr>
          <p:spPr bwMode="auto">
            <a:xfrm flipH="1">
              <a:off x="6140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0" name="Line 614"/>
            <p:cNvSpPr>
              <a:spLocks noChangeShapeType="1"/>
            </p:cNvSpPr>
            <p:nvPr userDrawn="1"/>
          </p:nvSpPr>
          <p:spPr bwMode="auto">
            <a:xfrm flipH="1">
              <a:off x="6394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1" name="Line 615"/>
            <p:cNvSpPr>
              <a:spLocks noChangeShapeType="1"/>
            </p:cNvSpPr>
            <p:nvPr userDrawn="1"/>
          </p:nvSpPr>
          <p:spPr bwMode="auto">
            <a:xfrm flipH="1">
              <a:off x="6394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2" name="Line 616"/>
            <p:cNvSpPr>
              <a:spLocks noChangeShapeType="1"/>
            </p:cNvSpPr>
            <p:nvPr userDrawn="1"/>
          </p:nvSpPr>
          <p:spPr bwMode="auto">
            <a:xfrm flipH="1">
              <a:off x="6394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3" name="Line 617"/>
            <p:cNvSpPr>
              <a:spLocks noChangeShapeType="1"/>
            </p:cNvSpPr>
            <p:nvPr userDrawn="1"/>
          </p:nvSpPr>
          <p:spPr bwMode="auto">
            <a:xfrm flipH="1">
              <a:off x="6394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4" name="Line 618"/>
            <p:cNvSpPr>
              <a:spLocks noChangeShapeType="1"/>
            </p:cNvSpPr>
            <p:nvPr userDrawn="1"/>
          </p:nvSpPr>
          <p:spPr bwMode="auto">
            <a:xfrm flipH="1">
              <a:off x="6394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5" name="Line 619"/>
            <p:cNvSpPr>
              <a:spLocks noChangeShapeType="1"/>
            </p:cNvSpPr>
            <p:nvPr userDrawn="1"/>
          </p:nvSpPr>
          <p:spPr bwMode="auto">
            <a:xfrm flipH="1">
              <a:off x="6394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6" name="Line 620"/>
            <p:cNvSpPr>
              <a:spLocks noChangeShapeType="1"/>
            </p:cNvSpPr>
            <p:nvPr userDrawn="1"/>
          </p:nvSpPr>
          <p:spPr bwMode="auto">
            <a:xfrm flipH="1">
              <a:off x="6394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7" name="Line 621"/>
            <p:cNvSpPr>
              <a:spLocks noChangeShapeType="1"/>
            </p:cNvSpPr>
            <p:nvPr userDrawn="1"/>
          </p:nvSpPr>
          <p:spPr bwMode="auto">
            <a:xfrm flipH="1">
              <a:off x="6394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8" name="Line 622"/>
            <p:cNvSpPr>
              <a:spLocks noChangeShapeType="1"/>
            </p:cNvSpPr>
            <p:nvPr userDrawn="1"/>
          </p:nvSpPr>
          <p:spPr bwMode="auto">
            <a:xfrm flipH="1">
              <a:off x="6394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19" name="Line 623"/>
            <p:cNvSpPr>
              <a:spLocks noChangeShapeType="1"/>
            </p:cNvSpPr>
            <p:nvPr userDrawn="1"/>
          </p:nvSpPr>
          <p:spPr bwMode="auto">
            <a:xfrm flipH="1">
              <a:off x="6394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0" name="Line 624"/>
            <p:cNvSpPr>
              <a:spLocks noChangeShapeType="1"/>
            </p:cNvSpPr>
            <p:nvPr userDrawn="1"/>
          </p:nvSpPr>
          <p:spPr bwMode="auto">
            <a:xfrm flipH="1">
              <a:off x="6394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1" name="Line 625"/>
            <p:cNvSpPr>
              <a:spLocks noChangeShapeType="1"/>
            </p:cNvSpPr>
            <p:nvPr userDrawn="1"/>
          </p:nvSpPr>
          <p:spPr bwMode="auto">
            <a:xfrm flipH="1">
              <a:off x="6394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2" name="Line 626"/>
            <p:cNvSpPr>
              <a:spLocks noChangeShapeType="1"/>
            </p:cNvSpPr>
            <p:nvPr userDrawn="1"/>
          </p:nvSpPr>
          <p:spPr bwMode="auto">
            <a:xfrm flipH="1">
              <a:off x="6394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3" name="Line 627"/>
            <p:cNvSpPr>
              <a:spLocks noChangeShapeType="1"/>
            </p:cNvSpPr>
            <p:nvPr userDrawn="1"/>
          </p:nvSpPr>
          <p:spPr bwMode="auto">
            <a:xfrm flipH="1">
              <a:off x="6648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4" name="Line 628"/>
            <p:cNvSpPr>
              <a:spLocks noChangeShapeType="1"/>
            </p:cNvSpPr>
            <p:nvPr userDrawn="1"/>
          </p:nvSpPr>
          <p:spPr bwMode="auto">
            <a:xfrm flipH="1">
              <a:off x="6648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5" name="Line 629"/>
            <p:cNvSpPr>
              <a:spLocks noChangeShapeType="1"/>
            </p:cNvSpPr>
            <p:nvPr userDrawn="1"/>
          </p:nvSpPr>
          <p:spPr bwMode="auto">
            <a:xfrm flipH="1">
              <a:off x="6648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6" name="Line 630"/>
            <p:cNvSpPr>
              <a:spLocks noChangeShapeType="1"/>
            </p:cNvSpPr>
            <p:nvPr userDrawn="1"/>
          </p:nvSpPr>
          <p:spPr bwMode="auto">
            <a:xfrm flipH="1">
              <a:off x="6648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7" name="Line 631"/>
            <p:cNvSpPr>
              <a:spLocks noChangeShapeType="1"/>
            </p:cNvSpPr>
            <p:nvPr userDrawn="1"/>
          </p:nvSpPr>
          <p:spPr bwMode="auto">
            <a:xfrm flipH="1">
              <a:off x="6648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8" name="Line 632"/>
            <p:cNvSpPr>
              <a:spLocks noChangeShapeType="1"/>
            </p:cNvSpPr>
            <p:nvPr userDrawn="1"/>
          </p:nvSpPr>
          <p:spPr bwMode="auto">
            <a:xfrm flipH="1">
              <a:off x="6648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29" name="Line 633"/>
            <p:cNvSpPr>
              <a:spLocks noChangeShapeType="1"/>
            </p:cNvSpPr>
            <p:nvPr userDrawn="1"/>
          </p:nvSpPr>
          <p:spPr bwMode="auto">
            <a:xfrm flipH="1">
              <a:off x="6648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0" name="Line 634"/>
            <p:cNvSpPr>
              <a:spLocks noChangeShapeType="1"/>
            </p:cNvSpPr>
            <p:nvPr userDrawn="1"/>
          </p:nvSpPr>
          <p:spPr bwMode="auto">
            <a:xfrm flipH="1">
              <a:off x="6648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1" name="Line 635"/>
            <p:cNvSpPr>
              <a:spLocks noChangeShapeType="1"/>
            </p:cNvSpPr>
            <p:nvPr userDrawn="1"/>
          </p:nvSpPr>
          <p:spPr bwMode="auto">
            <a:xfrm flipH="1">
              <a:off x="6648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2" name="Line 636"/>
            <p:cNvSpPr>
              <a:spLocks noChangeShapeType="1"/>
            </p:cNvSpPr>
            <p:nvPr userDrawn="1"/>
          </p:nvSpPr>
          <p:spPr bwMode="auto">
            <a:xfrm flipH="1">
              <a:off x="6648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3" name="Line 637"/>
            <p:cNvSpPr>
              <a:spLocks noChangeShapeType="1"/>
            </p:cNvSpPr>
            <p:nvPr userDrawn="1"/>
          </p:nvSpPr>
          <p:spPr bwMode="auto">
            <a:xfrm flipH="1">
              <a:off x="6648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4" name="Line 638"/>
            <p:cNvSpPr>
              <a:spLocks noChangeShapeType="1"/>
            </p:cNvSpPr>
            <p:nvPr userDrawn="1"/>
          </p:nvSpPr>
          <p:spPr bwMode="auto">
            <a:xfrm flipH="1">
              <a:off x="6648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5" name="Line 639"/>
            <p:cNvSpPr>
              <a:spLocks noChangeShapeType="1"/>
            </p:cNvSpPr>
            <p:nvPr userDrawn="1"/>
          </p:nvSpPr>
          <p:spPr bwMode="auto">
            <a:xfrm flipH="1">
              <a:off x="6648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6" name="Line 640"/>
            <p:cNvSpPr>
              <a:spLocks noChangeShapeType="1"/>
            </p:cNvSpPr>
            <p:nvPr userDrawn="1"/>
          </p:nvSpPr>
          <p:spPr bwMode="auto">
            <a:xfrm flipH="1">
              <a:off x="6902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7" name="Line 641"/>
            <p:cNvSpPr>
              <a:spLocks noChangeShapeType="1"/>
            </p:cNvSpPr>
            <p:nvPr userDrawn="1"/>
          </p:nvSpPr>
          <p:spPr bwMode="auto">
            <a:xfrm flipH="1">
              <a:off x="6902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8" name="Line 642"/>
            <p:cNvSpPr>
              <a:spLocks noChangeShapeType="1"/>
            </p:cNvSpPr>
            <p:nvPr userDrawn="1"/>
          </p:nvSpPr>
          <p:spPr bwMode="auto">
            <a:xfrm flipH="1">
              <a:off x="6902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39" name="Line 643"/>
            <p:cNvSpPr>
              <a:spLocks noChangeShapeType="1"/>
            </p:cNvSpPr>
            <p:nvPr userDrawn="1"/>
          </p:nvSpPr>
          <p:spPr bwMode="auto">
            <a:xfrm flipH="1">
              <a:off x="6902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0" name="Line 644"/>
            <p:cNvSpPr>
              <a:spLocks noChangeShapeType="1"/>
            </p:cNvSpPr>
            <p:nvPr userDrawn="1"/>
          </p:nvSpPr>
          <p:spPr bwMode="auto">
            <a:xfrm flipH="1">
              <a:off x="6902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1" name="Line 645"/>
            <p:cNvSpPr>
              <a:spLocks noChangeShapeType="1"/>
            </p:cNvSpPr>
            <p:nvPr userDrawn="1"/>
          </p:nvSpPr>
          <p:spPr bwMode="auto">
            <a:xfrm flipH="1">
              <a:off x="6902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2" name="Line 646"/>
            <p:cNvSpPr>
              <a:spLocks noChangeShapeType="1"/>
            </p:cNvSpPr>
            <p:nvPr userDrawn="1"/>
          </p:nvSpPr>
          <p:spPr bwMode="auto">
            <a:xfrm flipH="1">
              <a:off x="6902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3" name="Line 647"/>
            <p:cNvSpPr>
              <a:spLocks noChangeShapeType="1"/>
            </p:cNvSpPr>
            <p:nvPr userDrawn="1"/>
          </p:nvSpPr>
          <p:spPr bwMode="auto">
            <a:xfrm flipH="1">
              <a:off x="6902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4" name="Line 648"/>
            <p:cNvSpPr>
              <a:spLocks noChangeShapeType="1"/>
            </p:cNvSpPr>
            <p:nvPr userDrawn="1"/>
          </p:nvSpPr>
          <p:spPr bwMode="auto">
            <a:xfrm flipH="1">
              <a:off x="6902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5" name="Line 649"/>
            <p:cNvSpPr>
              <a:spLocks noChangeShapeType="1"/>
            </p:cNvSpPr>
            <p:nvPr userDrawn="1"/>
          </p:nvSpPr>
          <p:spPr bwMode="auto">
            <a:xfrm flipH="1">
              <a:off x="6902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6" name="Line 650"/>
            <p:cNvSpPr>
              <a:spLocks noChangeShapeType="1"/>
            </p:cNvSpPr>
            <p:nvPr userDrawn="1"/>
          </p:nvSpPr>
          <p:spPr bwMode="auto">
            <a:xfrm flipH="1">
              <a:off x="6902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7" name="Line 651"/>
            <p:cNvSpPr>
              <a:spLocks noChangeShapeType="1"/>
            </p:cNvSpPr>
            <p:nvPr userDrawn="1"/>
          </p:nvSpPr>
          <p:spPr bwMode="auto">
            <a:xfrm flipH="1">
              <a:off x="6902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8" name="Line 652"/>
            <p:cNvSpPr>
              <a:spLocks noChangeShapeType="1"/>
            </p:cNvSpPr>
            <p:nvPr userDrawn="1"/>
          </p:nvSpPr>
          <p:spPr bwMode="auto">
            <a:xfrm flipH="1">
              <a:off x="6902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49" name="Line 653"/>
            <p:cNvSpPr>
              <a:spLocks noChangeShapeType="1"/>
            </p:cNvSpPr>
            <p:nvPr userDrawn="1"/>
          </p:nvSpPr>
          <p:spPr bwMode="auto">
            <a:xfrm flipH="1">
              <a:off x="7156" y="41433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0" name="Line 654"/>
            <p:cNvSpPr>
              <a:spLocks noChangeShapeType="1"/>
            </p:cNvSpPr>
            <p:nvPr userDrawn="1"/>
          </p:nvSpPr>
          <p:spPr bwMode="auto">
            <a:xfrm flipH="1">
              <a:off x="7156" y="817563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1" name="Line 655"/>
            <p:cNvSpPr>
              <a:spLocks noChangeShapeType="1"/>
            </p:cNvSpPr>
            <p:nvPr userDrawn="1"/>
          </p:nvSpPr>
          <p:spPr bwMode="auto">
            <a:xfrm flipH="1">
              <a:off x="7156" y="1220788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2" name="Line 656"/>
            <p:cNvSpPr>
              <a:spLocks noChangeShapeType="1"/>
            </p:cNvSpPr>
            <p:nvPr userDrawn="1"/>
          </p:nvSpPr>
          <p:spPr bwMode="auto">
            <a:xfrm flipH="1">
              <a:off x="7156" y="16256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3" name="Line 657"/>
            <p:cNvSpPr>
              <a:spLocks noChangeShapeType="1"/>
            </p:cNvSpPr>
            <p:nvPr userDrawn="1"/>
          </p:nvSpPr>
          <p:spPr bwMode="auto">
            <a:xfrm flipH="1">
              <a:off x="7156" y="20288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4" name="Line 658"/>
            <p:cNvSpPr>
              <a:spLocks noChangeShapeType="1"/>
            </p:cNvSpPr>
            <p:nvPr userDrawn="1"/>
          </p:nvSpPr>
          <p:spPr bwMode="auto">
            <a:xfrm flipH="1">
              <a:off x="7156" y="24320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5" name="Line 659"/>
            <p:cNvSpPr>
              <a:spLocks noChangeShapeType="1"/>
            </p:cNvSpPr>
            <p:nvPr userDrawn="1"/>
          </p:nvSpPr>
          <p:spPr bwMode="auto">
            <a:xfrm flipH="1">
              <a:off x="7156" y="28352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6" name="Line 660"/>
            <p:cNvSpPr>
              <a:spLocks noChangeShapeType="1"/>
            </p:cNvSpPr>
            <p:nvPr userDrawn="1"/>
          </p:nvSpPr>
          <p:spPr bwMode="auto">
            <a:xfrm flipH="1">
              <a:off x="7156" y="32385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7" name="Line 661"/>
            <p:cNvSpPr>
              <a:spLocks noChangeShapeType="1"/>
            </p:cNvSpPr>
            <p:nvPr userDrawn="1"/>
          </p:nvSpPr>
          <p:spPr bwMode="auto">
            <a:xfrm flipH="1">
              <a:off x="7156" y="364172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8" name="Line 662"/>
            <p:cNvSpPr>
              <a:spLocks noChangeShapeType="1"/>
            </p:cNvSpPr>
            <p:nvPr userDrawn="1"/>
          </p:nvSpPr>
          <p:spPr bwMode="auto">
            <a:xfrm flipH="1">
              <a:off x="7156" y="40449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59" name="Line 663"/>
            <p:cNvSpPr>
              <a:spLocks noChangeShapeType="1"/>
            </p:cNvSpPr>
            <p:nvPr userDrawn="1"/>
          </p:nvSpPr>
          <p:spPr bwMode="auto">
            <a:xfrm flipH="1">
              <a:off x="7156" y="44481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0" name="Line 664"/>
            <p:cNvSpPr>
              <a:spLocks noChangeShapeType="1"/>
            </p:cNvSpPr>
            <p:nvPr userDrawn="1"/>
          </p:nvSpPr>
          <p:spPr bwMode="auto">
            <a:xfrm flipH="1">
              <a:off x="7156" y="48514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1" name="Line 665"/>
            <p:cNvSpPr>
              <a:spLocks noChangeShapeType="1"/>
            </p:cNvSpPr>
            <p:nvPr userDrawn="1"/>
          </p:nvSpPr>
          <p:spPr bwMode="auto">
            <a:xfrm flipH="1">
              <a:off x="7156" y="525780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2" name="Line 666"/>
            <p:cNvSpPr>
              <a:spLocks noChangeShapeType="1"/>
            </p:cNvSpPr>
            <p:nvPr userDrawn="1"/>
          </p:nvSpPr>
          <p:spPr bwMode="auto">
            <a:xfrm flipH="1">
              <a:off x="7412" y="41433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3" name="Line 667"/>
            <p:cNvSpPr>
              <a:spLocks noChangeShapeType="1"/>
            </p:cNvSpPr>
            <p:nvPr userDrawn="1"/>
          </p:nvSpPr>
          <p:spPr bwMode="auto">
            <a:xfrm flipH="1">
              <a:off x="7412" y="817563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4" name="Line 668"/>
            <p:cNvSpPr>
              <a:spLocks noChangeShapeType="1"/>
            </p:cNvSpPr>
            <p:nvPr userDrawn="1"/>
          </p:nvSpPr>
          <p:spPr bwMode="auto">
            <a:xfrm flipH="1">
              <a:off x="7412" y="1220788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5" name="Line 669"/>
            <p:cNvSpPr>
              <a:spLocks noChangeShapeType="1"/>
            </p:cNvSpPr>
            <p:nvPr userDrawn="1"/>
          </p:nvSpPr>
          <p:spPr bwMode="auto">
            <a:xfrm flipH="1">
              <a:off x="7412" y="16256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6" name="Line 670"/>
            <p:cNvSpPr>
              <a:spLocks noChangeShapeType="1"/>
            </p:cNvSpPr>
            <p:nvPr userDrawn="1"/>
          </p:nvSpPr>
          <p:spPr bwMode="auto">
            <a:xfrm flipH="1">
              <a:off x="7412" y="20288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7" name="Line 671"/>
            <p:cNvSpPr>
              <a:spLocks noChangeShapeType="1"/>
            </p:cNvSpPr>
            <p:nvPr userDrawn="1"/>
          </p:nvSpPr>
          <p:spPr bwMode="auto">
            <a:xfrm flipH="1">
              <a:off x="7412" y="24320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8" name="Line 672"/>
            <p:cNvSpPr>
              <a:spLocks noChangeShapeType="1"/>
            </p:cNvSpPr>
            <p:nvPr userDrawn="1"/>
          </p:nvSpPr>
          <p:spPr bwMode="auto">
            <a:xfrm flipH="1">
              <a:off x="7412" y="28352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69" name="Line 673"/>
            <p:cNvSpPr>
              <a:spLocks noChangeShapeType="1"/>
            </p:cNvSpPr>
            <p:nvPr userDrawn="1"/>
          </p:nvSpPr>
          <p:spPr bwMode="auto">
            <a:xfrm flipH="1">
              <a:off x="7412" y="32385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0" name="Line 674"/>
            <p:cNvSpPr>
              <a:spLocks noChangeShapeType="1"/>
            </p:cNvSpPr>
            <p:nvPr userDrawn="1"/>
          </p:nvSpPr>
          <p:spPr bwMode="auto">
            <a:xfrm flipH="1">
              <a:off x="7412" y="364172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1" name="Line 675"/>
            <p:cNvSpPr>
              <a:spLocks noChangeShapeType="1"/>
            </p:cNvSpPr>
            <p:nvPr userDrawn="1"/>
          </p:nvSpPr>
          <p:spPr bwMode="auto">
            <a:xfrm flipH="1">
              <a:off x="7412" y="40449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2" name="Line 676"/>
            <p:cNvSpPr>
              <a:spLocks noChangeShapeType="1"/>
            </p:cNvSpPr>
            <p:nvPr userDrawn="1"/>
          </p:nvSpPr>
          <p:spPr bwMode="auto">
            <a:xfrm flipH="1">
              <a:off x="7412" y="44481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3" name="Line 677"/>
            <p:cNvSpPr>
              <a:spLocks noChangeShapeType="1"/>
            </p:cNvSpPr>
            <p:nvPr userDrawn="1"/>
          </p:nvSpPr>
          <p:spPr bwMode="auto">
            <a:xfrm flipH="1">
              <a:off x="7412" y="48514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4" name="Line 678"/>
            <p:cNvSpPr>
              <a:spLocks noChangeShapeType="1"/>
            </p:cNvSpPr>
            <p:nvPr userDrawn="1"/>
          </p:nvSpPr>
          <p:spPr bwMode="auto">
            <a:xfrm flipH="1">
              <a:off x="7412" y="525780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5" name="Line 679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6" name="Line 680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7" name="Line 681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8" name="Line 682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79" name="Line 683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0" name="Line 684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1" name="Line 685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2" name="Line 686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3" name="Line 687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4" name="Line 688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5" name="Line 689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6" name="Line 690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7" name="Line 691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8" name="Line 692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89" name="Line 693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0" name="Line 694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1" name="Line 695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2" name="Line 696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3" name="Line 697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4" name="Line 698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5" name="Line 699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6" name="Line 700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7" name="Line 701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8" name="Line 702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899" name="Line 703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0" name="Line 704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1" name="Line 705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2" name="Line 706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3" name="Line 707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4" name="Line 708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5" name="Line 709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6" name="Line 710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7" name="Line 711"/>
            <p:cNvSpPr>
              <a:spLocks noChangeShapeType="1"/>
            </p:cNvSpPr>
            <p:nvPr userDrawn="1"/>
          </p:nvSpPr>
          <p:spPr bwMode="auto">
            <a:xfrm>
              <a:off x="361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8" name="Line 712"/>
            <p:cNvSpPr>
              <a:spLocks noChangeShapeType="1"/>
            </p:cNvSpPr>
            <p:nvPr userDrawn="1"/>
          </p:nvSpPr>
          <p:spPr bwMode="auto">
            <a:xfrm>
              <a:off x="361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09" name="Line 713"/>
            <p:cNvSpPr>
              <a:spLocks noChangeShapeType="1"/>
            </p:cNvSpPr>
            <p:nvPr userDrawn="1"/>
          </p:nvSpPr>
          <p:spPr bwMode="auto">
            <a:xfrm>
              <a:off x="387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0" name="Line 714"/>
            <p:cNvSpPr>
              <a:spLocks noChangeShapeType="1"/>
            </p:cNvSpPr>
            <p:nvPr userDrawn="1"/>
          </p:nvSpPr>
          <p:spPr bwMode="auto">
            <a:xfrm>
              <a:off x="387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1" name="Line 715"/>
            <p:cNvSpPr>
              <a:spLocks noChangeShapeType="1"/>
            </p:cNvSpPr>
            <p:nvPr userDrawn="1"/>
          </p:nvSpPr>
          <p:spPr bwMode="auto">
            <a:xfrm>
              <a:off x="412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2" name="Line 716"/>
            <p:cNvSpPr>
              <a:spLocks noChangeShapeType="1"/>
            </p:cNvSpPr>
            <p:nvPr userDrawn="1"/>
          </p:nvSpPr>
          <p:spPr bwMode="auto">
            <a:xfrm>
              <a:off x="412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3" name="Line 717"/>
            <p:cNvSpPr>
              <a:spLocks noChangeShapeType="1"/>
            </p:cNvSpPr>
            <p:nvPr userDrawn="1"/>
          </p:nvSpPr>
          <p:spPr bwMode="auto">
            <a:xfrm>
              <a:off x="438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4" name="Line 718"/>
            <p:cNvSpPr>
              <a:spLocks noChangeShapeType="1"/>
            </p:cNvSpPr>
            <p:nvPr userDrawn="1"/>
          </p:nvSpPr>
          <p:spPr bwMode="auto">
            <a:xfrm>
              <a:off x="438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5" name="Line 719"/>
            <p:cNvSpPr>
              <a:spLocks noChangeShapeType="1"/>
            </p:cNvSpPr>
            <p:nvPr userDrawn="1"/>
          </p:nvSpPr>
          <p:spPr bwMode="auto">
            <a:xfrm>
              <a:off x="463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6" name="Line 720"/>
            <p:cNvSpPr>
              <a:spLocks noChangeShapeType="1"/>
            </p:cNvSpPr>
            <p:nvPr userDrawn="1"/>
          </p:nvSpPr>
          <p:spPr bwMode="auto">
            <a:xfrm>
              <a:off x="463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7" name="Line 721"/>
            <p:cNvSpPr>
              <a:spLocks noChangeShapeType="1"/>
            </p:cNvSpPr>
            <p:nvPr userDrawn="1"/>
          </p:nvSpPr>
          <p:spPr bwMode="auto">
            <a:xfrm>
              <a:off x="488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8" name="Line 722"/>
            <p:cNvSpPr>
              <a:spLocks noChangeShapeType="1"/>
            </p:cNvSpPr>
            <p:nvPr userDrawn="1"/>
          </p:nvSpPr>
          <p:spPr bwMode="auto">
            <a:xfrm>
              <a:off x="488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19" name="Line 723"/>
            <p:cNvSpPr>
              <a:spLocks noChangeShapeType="1"/>
            </p:cNvSpPr>
            <p:nvPr userDrawn="1"/>
          </p:nvSpPr>
          <p:spPr bwMode="auto">
            <a:xfrm>
              <a:off x="514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0" name="Line 724"/>
            <p:cNvSpPr>
              <a:spLocks noChangeShapeType="1"/>
            </p:cNvSpPr>
            <p:nvPr userDrawn="1"/>
          </p:nvSpPr>
          <p:spPr bwMode="auto">
            <a:xfrm>
              <a:off x="514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1" name="Line 725"/>
            <p:cNvSpPr>
              <a:spLocks noChangeShapeType="1"/>
            </p:cNvSpPr>
            <p:nvPr userDrawn="1"/>
          </p:nvSpPr>
          <p:spPr bwMode="auto">
            <a:xfrm>
              <a:off x="539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2" name="Line 726"/>
            <p:cNvSpPr>
              <a:spLocks noChangeShapeType="1"/>
            </p:cNvSpPr>
            <p:nvPr userDrawn="1"/>
          </p:nvSpPr>
          <p:spPr bwMode="auto">
            <a:xfrm>
              <a:off x="539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3" name="Line 727"/>
            <p:cNvSpPr>
              <a:spLocks noChangeShapeType="1"/>
            </p:cNvSpPr>
            <p:nvPr userDrawn="1"/>
          </p:nvSpPr>
          <p:spPr bwMode="auto">
            <a:xfrm>
              <a:off x="565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4" name="Line 728"/>
            <p:cNvSpPr>
              <a:spLocks noChangeShapeType="1"/>
            </p:cNvSpPr>
            <p:nvPr userDrawn="1"/>
          </p:nvSpPr>
          <p:spPr bwMode="auto">
            <a:xfrm>
              <a:off x="565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5" name="Line 729"/>
            <p:cNvSpPr>
              <a:spLocks noChangeShapeType="1"/>
            </p:cNvSpPr>
            <p:nvPr userDrawn="1"/>
          </p:nvSpPr>
          <p:spPr bwMode="auto">
            <a:xfrm>
              <a:off x="5904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6" name="Line 730"/>
            <p:cNvSpPr>
              <a:spLocks noChangeShapeType="1"/>
            </p:cNvSpPr>
            <p:nvPr userDrawn="1"/>
          </p:nvSpPr>
          <p:spPr bwMode="auto">
            <a:xfrm>
              <a:off x="5904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7" name="Line 731"/>
            <p:cNvSpPr>
              <a:spLocks noChangeShapeType="1"/>
            </p:cNvSpPr>
            <p:nvPr userDrawn="1"/>
          </p:nvSpPr>
          <p:spPr bwMode="auto">
            <a:xfrm>
              <a:off x="6158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8" name="Line 732"/>
            <p:cNvSpPr>
              <a:spLocks noChangeShapeType="1"/>
            </p:cNvSpPr>
            <p:nvPr userDrawn="1"/>
          </p:nvSpPr>
          <p:spPr bwMode="auto">
            <a:xfrm>
              <a:off x="6158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29" name="Line 733"/>
            <p:cNvSpPr>
              <a:spLocks noChangeShapeType="1"/>
            </p:cNvSpPr>
            <p:nvPr userDrawn="1"/>
          </p:nvSpPr>
          <p:spPr bwMode="auto">
            <a:xfrm>
              <a:off x="641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0" name="Line 734"/>
            <p:cNvSpPr>
              <a:spLocks noChangeShapeType="1"/>
            </p:cNvSpPr>
            <p:nvPr userDrawn="1"/>
          </p:nvSpPr>
          <p:spPr bwMode="auto">
            <a:xfrm>
              <a:off x="641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1" name="Line 735"/>
            <p:cNvSpPr>
              <a:spLocks noChangeShapeType="1"/>
            </p:cNvSpPr>
            <p:nvPr userDrawn="1"/>
          </p:nvSpPr>
          <p:spPr bwMode="auto">
            <a:xfrm>
              <a:off x="666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2" name="Line 736"/>
            <p:cNvSpPr>
              <a:spLocks noChangeShapeType="1"/>
            </p:cNvSpPr>
            <p:nvPr userDrawn="1"/>
          </p:nvSpPr>
          <p:spPr bwMode="auto">
            <a:xfrm>
              <a:off x="666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3" name="Line 737"/>
            <p:cNvSpPr>
              <a:spLocks noChangeShapeType="1"/>
            </p:cNvSpPr>
            <p:nvPr userDrawn="1"/>
          </p:nvSpPr>
          <p:spPr bwMode="auto">
            <a:xfrm>
              <a:off x="6922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4" name="Line 738"/>
            <p:cNvSpPr>
              <a:spLocks noChangeShapeType="1"/>
            </p:cNvSpPr>
            <p:nvPr userDrawn="1"/>
          </p:nvSpPr>
          <p:spPr bwMode="auto">
            <a:xfrm>
              <a:off x="6922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5" name="Line 739"/>
            <p:cNvSpPr>
              <a:spLocks noChangeShapeType="1"/>
            </p:cNvSpPr>
            <p:nvPr userDrawn="1"/>
          </p:nvSpPr>
          <p:spPr bwMode="auto">
            <a:xfrm>
              <a:off x="7176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6" name="Line 740"/>
            <p:cNvSpPr>
              <a:spLocks noChangeShapeType="1"/>
            </p:cNvSpPr>
            <p:nvPr userDrawn="1"/>
          </p:nvSpPr>
          <p:spPr bwMode="auto">
            <a:xfrm>
              <a:off x="7176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7" name="Line 741"/>
            <p:cNvSpPr>
              <a:spLocks noChangeShapeType="1"/>
            </p:cNvSpPr>
            <p:nvPr userDrawn="1"/>
          </p:nvSpPr>
          <p:spPr bwMode="auto">
            <a:xfrm>
              <a:off x="7430" y="6032500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8" name="Line 742"/>
            <p:cNvSpPr>
              <a:spLocks noChangeShapeType="1"/>
            </p:cNvSpPr>
            <p:nvPr userDrawn="1"/>
          </p:nvSpPr>
          <p:spPr bwMode="auto">
            <a:xfrm>
              <a:off x="7430" y="6435725"/>
              <a:ext cx="0" cy="60325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39" name="Line 743"/>
            <p:cNvSpPr>
              <a:spLocks noChangeShapeType="1"/>
            </p:cNvSpPr>
            <p:nvPr userDrawn="1"/>
          </p:nvSpPr>
          <p:spPr bwMode="auto">
            <a:xfrm flipH="1">
              <a:off x="359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0" name="Line 744"/>
            <p:cNvSpPr>
              <a:spLocks noChangeShapeType="1"/>
            </p:cNvSpPr>
            <p:nvPr userDrawn="1"/>
          </p:nvSpPr>
          <p:spPr bwMode="auto">
            <a:xfrm flipH="1">
              <a:off x="359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1" name="Line 745"/>
            <p:cNvSpPr>
              <a:spLocks noChangeShapeType="1"/>
            </p:cNvSpPr>
            <p:nvPr userDrawn="1"/>
          </p:nvSpPr>
          <p:spPr bwMode="auto">
            <a:xfrm flipH="1">
              <a:off x="385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2" name="Line 746"/>
            <p:cNvSpPr>
              <a:spLocks noChangeShapeType="1"/>
            </p:cNvSpPr>
            <p:nvPr userDrawn="1"/>
          </p:nvSpPr>
          <p:spPr bwMode="auto">
            <a:xfrm flipH="1">
              <a:off x="385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3" name="Line 747"/>
            <p:cNvSpPr>
              <a:spLocks noChangeShapeType="1"/>
            </p:cNvSpPr>
            <p:nvPr userDrawn="1"/>
          </p:nvSpPr>
          <p:spPr bwMode="auto">
            <a:xfrm flipH="1">
              <a:off x="410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4" name="Line 748"/>
            <p:cNvSpPr>
              <a:spLocks noChangeShapeType="1"/>
            </p:cNvSpPr>
            <p:nvPr userDrawn="1"/>
          </p:nvSpPr>
          <p:spPr bwMode="auto">
            <a:xfrm flipH="1">
              <a:off x="410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5" name="Line 749"/>
            <p:cNvSpPr>
              <a:spLocks noChangeShapeType="1"/>
            </p:cNvSpPr>
            <p:nvPr userDrawn="1"/>
          </p:nvSpPr>
          <p:spPr bwMode="auto">
            <a:xfrm flipH="1">
              <a:off x="436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6" name="Line 750"/>
            <p:cNvSpPr>
              <a:spLocks noChangeShapeType="1"/>
            </p:cNvSpPr>
            <p:nvPr userDrawn="1"/>
          </p:nvSpPr>
          <p:spPr bwMode="auto">
            <a:xfrm flipH="1">
              <a:off x="436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7" name="Line 751"/>
            <p:cNvSpPr>
              <a:spLocks noChangeShapeType="1"/>
            </p:cNvSpPr>
            <p:nvPr userDrawn="1"/>
          </p:nvSpPr>
          <p:spPr bwMode="auto">
            <a:xfrm flipH="1">
              <a:off x="461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8" name="Line 752"/>
            <p:cNvSpPr>
              <a:spLocks noChangeShapeType="1"/>
            </p:cNvSpPr>
            <p:nvPr userDrawn="1"/>
          </p:nvSpPr>
          <p:spPr bwMode="auto">
            <a:xfrm flipH="1">
              <a:off x="461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49" name="Line 753"/>
            <p:cNvSpPr>
              <a:spLocks noChangeShapeType="1"/>
            </p:cNvSpPr>
            <p:nvPr userDrawn="1"/>
          </p:nvSpPr>
          <p:spPr bwMode="auto">
            <a:xfrm flipH="1">
              <a:off x="487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0" name="Line 754"/>
            <p:cNvSpPr>
              <a:spLocks noChangeShapeType="1"/>
            </p:cNvSpPr>
            <p:nvPr userDrawn="1"/>
          </p:nvSpPr>
          <p:spPr bwMode="auto">
            <a:xfrm flipH="1">
              <a:off x="487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1" name="Line 755"/>
            <p:cNvSpPr>
              <a:spLocks noChangeShapeType="1"/>
            </p:cNvSpPr>
            <p:nvPr userDrawn="1"/>
          </p:nvSpPr>
          <p:spPr bwMode="auto">
            <a:xfrm flipH="1">
              <a:off x="5124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2" name="Line 756"/>
            <p:cNvSpPr>
              <a:spLocks noChangeShapeType="1"/>
            </p:cNvSpPr>
            <p:nvPr userDrawn="1"/>
          </p:nvSpPr>
          <p:spPr bwMode="auto">
            <a:xfrm flipH="1">
              <a:off x="5124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3" name="Line 757"/>
            <p:cNvSpPr>
              <a:spLocks noChangeShapeType="1"/>
            </p:cNvSpPr>
            <p:nvPr userDrawn="1"/>
          </p:nvSpPr>
          <p:spPr bwMode="auto">
            <a:xfrm flipH="1">
              <a:off x="5378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4" name="Line 758"/>
            <p:cNvSpPr>
              <a:spLocks noChangeShapeType="1"/>
            </p:cNvSpPr>
            <p:nvPr userDrawn="1"/>
          </p:nvSpPr>
          <p:spPr bwMode="auto">
            <a:xfrm flipH="1">
              <a:off x="5378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5" name="Line 759"/>
            <p:cNvSpPr>
              <a:spLocks noChangeShapeType="1"/>
            </p:cNvSpPr>
            <p:nvPr userDrawn="1"/>
          </p:nvSpPr>
          <p:spPr bwMode="auto">
            <a:xfrm flipH="1">
              <a:off x="5632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6" name="Line 760"/>
            <p:cNvSpPr>
              <a:spLocks noChangeShapeType="1"/>
            </p:cNvSpPr>
            <p:nvPr userDrawn="1"/>
          </p:nvSpPr>
          <p:spPr bwMode="auto">
            <a:xfrm flipH="1">
              <a:off x="5632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7" name="Line 761"/>
            <p:cNvSpPr>
              <a:spLocks noChangeShapeType="1"/>
            </p:cNvSpPr>
            <p:nvPr userDrawn="1"/>
          </p:nvSpPr>
          <p:spPr bwMode="auto">
            <a:xfrm flipH="1">
              <a:off x="5886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8" name="Line 762"/>
            <p:cNvSpPr>
              <a:spLocks noChangeShapeType="1"/>
            </p:cNvSpPr>
            <p:nvPr userDrawn="1"/>
          </p:nvSpPr>
          <p:spPr bwMode="auto">
            <a:xfrm flipH="1">
              <a:off x="5886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59" name="Line 763"/>
            <p:cNvSpPr>
              <a:spLocks noChangeShapeType="1"/>
            </p:cNvSpPr>
            <p:nvPr userDrawn="1"/>
          </p:nvSpPr>
          <p:spPr bwMode="auto">
            <a:xfrm flipH="1">
              <a:off x="6140" y="6064250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0" name="Line 764"/>
            <p:cNvSpPr>
              <a:spLocks noChangeShapeType="1"/>
            </p:cNvSpPr>
            <p:nvPr userDrawn="1"/>
          </p:nvSpPr>
          <p:spPr bwMode="auto">
            <a:xfrm flipH="1">
              <a:off x="6140" y="6467475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1" name="Line 765"/>
            <p:cNvSpPr>
              <a:spLocks noChangeShapeType="1"/>
            </p:cNvSpPr>
            <p:nvPr userDrawn="1"/>
          </p:nvSpPr>
          <p:spPr bwMode="auto">
            <a:xfrm flipH="1">
              <a:off x="6394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2" name="Line 766"/>
            <p:cNvSpPr>
              <a:spLocks noChangeShapeType="1"/>
            </p:cNvSpPr>
            <p:nvPr userDrawn="1"/>
          </p:nvSpPr>
          <p:spPr bwMode="auto">
            <a:xfrm flipH="1">
              <a:off x="6394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3" name="Line 767"/>
            <p:cNvSpPr>
              <a:spLocks noChangeShapeType="1"/>
            </p:cNvSpPr>
            <p:nvPr userDrawn="1"/>
          </p:nvSpPr>
          <p:spPr bwMode="auto">
            <a:xfrm flipH="1">
              <a:off x="6648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4" name="Line 768"/>
            <p:cNvSpPr>
              <a:spLocks noChangeShapeType="1"/>
            </p:cNvSpPr>
            <p:nvPr userDrawn="1"/>
          </p:nvSpPr>
          <p:spPr bwMode="auto">
            <a:xfrm flipH="1">
              <a:off x="6648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5" name="Line 769"/>
            <p:cNvSpPr>
              <a:spLocks noChangeShapeType="1"/>
            </p:cNvSpPr>
            <p:nvPr userDrawn="1"/>
          </p:nvSpPr>
          <p:spPr bwMode="auto">
            <a:xfrm flipH="1">
              <a:off x="6902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6" name="Line 770"/>
            <p:cNvSpPr>
              <a:spLocks noChangeShapeType="1"/>
            </p:cNvSpPr>
            <p:nvPr userDrawn="1"/>
          </p:nvSpPr>
          <p:spPr bwMode="auto">
            <a:xfrm flipH="1">
              <a:off x="6902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7" name="Line 771"/>
            <p:cNvSpPr>
              <a:spLocks noChangeShapeType="1"/>
            </p:cNvSpPr>
            <p:nvPr userDrawn="1"/>
          </p:nvSpPr>
          <p:spPr bwMode="auto">
            <a:xfrm flipH="1">
              <a:off x="7156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8" name="Line 772"/>
            <p:cNvSpPr>
              <a:spLocks noChangeShapeType="1"/>
            </p:cNvSpPr>
            <p:nvPr userDrawn="1"/>
          </p:nvSpPr>
          <p:spPr bwMode="auto">
            <a:xfrm flipH="1">
              <a:off x="7156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69" name="Line 773"/>
            <p:cNvSpPr>
              <a:spLocks noChangeShapeType="1"/>
            </p:cNvSpPr>
            <p:nvPr userDrawn="1"/>
          </p:nvSpPr>
          <p:spPr bwMode="auto">
            <a:xfrm flipH="1">
              <a:off x="7410" y="6064250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70" name="Line 774"/>
            <p:cNvSpPr>
              <a:spLocks noChangeShapeType="1"/>
            </p:cNvSpPr>
            <p:nvPr userDrawn="1"/>
          </p:nvSpPr>
          <p:spPr bwMode="auto">
            <a:xfrm flipH="1">
              <a:off x="7410" y="6467475"/>
              <a:ext cx="38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  <p:sp>
          <p:nvSpPr>
            <p:cNvPr id="971" name="Line 775"/>
            <p:cNvSpPr>
              <a:spLocks noChangeShapeType="1"/>
            </p:cNvSpPr>
            <p:nvPr userDrawn="1"/>
          </p:nvSpPr>
          <p:spPr bwMode="auto">
            <a:xfrm flipH="1">
              <a:off x="7412" y="3566"/>
              <a:ext cx="36" cy="0"/>
            </a:xfrm>
            <a:prstGeom prst="line">
              <a:avLst/>
            </a:prstGeom>
            <a:noFill/>
            <a:ln w="11113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 dirty="0"/>
            </a:p>
          </p:txBody>
        </p:sp>
      </p:grpSp>
      <p:pic>
        <p:nvPicPr>
          <p:cNvPr id="1572" name="Picture 1571"/>
          <p:cNvPicPr/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6053138"/>
            <a:ext cx="1919288" cy="4163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216705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999" y="1573213"/>
            <a:ext cx="4680000" cy="4078288"/>
          </a:xfrm>
        </p:spPr>
        <p:txBody>
          <a:bodyPr>
            <a:noAutofit/>
          </a:bodyPr>
          <a:lstStyle>
            <a:lvl1pPr marL="0" indent="0">
              <a:lnSpc>
                <a:spcPct val="120000"/>
              </a:lnSpc>
              <a:spcBef>
                <a:spcPts val="200"/>
              </a:spcBef>
              <a:buFontTx/>
              <a:buNone/>
              <a:defRPr sz="1400" b="0" spc="-51" baseline="0">
                <a:solidFill>
                  <a:schemeClr val="bg1"/>
                </a:solidFill>
              </a:defRPr>
            </a:lvl1pPr>
            <a:lvl2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2pPr>
            <a:lvl3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3pPr>
            <a:lvl4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4pPr>
            <a:lvl5pPr marL="0" indent="0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FontTx/>
              <a:buNone/>
              <a:defRPr sz="14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043907"/>
            <a:ext cx="1930717" cy="43068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043907"/>
            <a:ext cx="1930717" cy="430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00619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CE5DDF7-26CA-41D7-809B-9D227AC695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264985F-50E4-454B-A37F-3BB93CC1D6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634CAB3-518D-4C00-A7AA-C53807C904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5B44F0D-A314-453C-A038-D4549CB6E4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F35459B-BC82-4921-B091-74F8748B26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10297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83408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s Option 1">
    <p:bg>
      <p:bgPr>
        <a:solidFill>
          <a:srgbClr val="A9A9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22209" y="315023"/>
            <a:ext cx="6282299" cy="6273668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5763" y="1676402"/>
            <a:ext cx="5065351" cy="3975100"/>
          </a:xfrm>
        </p:spPr>
        <p:txBody>
          <a:bodyPr>
            <a:noAutofit/>
          </a:bodyPr>
          <a:lstStyle>
            <a:lvl1pPr marL="514338" indent="-514338">
              <a:lnSpc>
                <a:spcPct val="95000"/>
              </a:lnSpc>
              <a:spcBef>
                <a:spcPts val="200"/>
              </a:spcBef>
              <a:buFont typeface="+mj-lt"/>
              <a:buAutoNum type="arabicPeriod"/>
              <a:defRPr sz="3000" b="0" spc="-51" baseline="0">
                <a:solidFill>
                  <a:schemeClr val="tx2"/>
                </a:solidFill>
              </a:defRPr>
            </a:lvl1pPr>
            <a:lvl2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2pPr>
            <a:lvl3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3pPr>
            <a:lvl4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4pPr>
            <a:lvl5pPr marL="514338" indent="-514338">
              <a:lnSpc>
                <a:spcPct val="95000"/>
              </a:lnSpc>
              <a:spcBef>
                <a:spcPts val="200"/>
              </a:spcBef>
              <a:buClr>
                <a:schemeClr val="bg2"/>
              </a:buClr>
              <a:buFont typeface="+mj-lt"/>
              <a:buAutoNum type="arabicPeriod"/>
              <a:defRPr sz="3000" b="0" spc="-51" baseline="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9" name="Freeform 69"/>
          <p:cNvSpPr>
            <a:spLocks/>
          </p:cNvSpPr>
          <p:nvPr/>
        </p:nvSpPr>
        <p:spPr bwMode="ltGray">
          <a:xfrm>
            <a:off x="7296827" y="1573214"/>
            <a:ext cx="4153259" cy="4138039"/>
          </a:xfrm>
          <a:custGeom>
            <a:avLst/>
            <a:gdLst>
              <a:gd name="T0" fmla="*/ 0 w 771"/>
              <a:gd name="T1" fmla="*/ 15 h 768"/>
              <a:gd name="T2" fmla="*/ 3 w 771"/>
              <a:gd name="T3" fmla="*/ 39 h 768"/>
              <a:gd name="T4" fmla="*/ 44 w 771"/>
              <a:gd name="T5" fmla="*/ 178 h 768"/>
              <a:gd name="T6" fmla="*/ 59 w 771"/>
              <a:gd name="T7" fmla="*/ 215 h 768"/>
              <a:gd name="T8" fmla="*/ 48 w 771"/>
              <a:gd name="T9" fmla="*/ 135 h 768"/>
              <a:gd name="T10" fmla="*/ 30 w 771"/>
              <a:gd name="T11" fmla="*/ 50 h 768"/>
              <a:gd name="T12" fmla="*/ 154 w 771"/>
              <a:gd name="T13" fmla="*/ 171 h 768"/>
              <a:gd name="T14" fmla="*/ 371 w 771"/>
              <a:gd name="T15" fmla="*/ 380 h 768"/>
              <a:gd name="T16" fmla="*/ 68 w 771"/>
              <a:gd name="T17" fmla="*/ 693 h 768"/>
              <a:gd name="T18" fmla="*/ 77 w 771"/>
              <a:gd name="T19" fmla="*/ 596 h 768"/>
              <a:gd name="T20" fmla="*/ 71 w 771"/>
              <a:gd name="T21" fmla="*/ 539 h 768"/>
              <a:gd name="T22" fmla="*/ 48 w 771"/>
              <a:gd name="T23" fmla="*/ 585 h 768"/>
              <a:gd name="T24" fmla="*/ 14 w 771"/>
              <a:gd name="T25" fmla="*/ 711 h 768"/>
              <a:gd name="T26" fmla="*/ 7 w 771"/>
              <a:gd name="T27" fmla="*/ 732 h 768"/>
              <a:gd name="T28" fmla="*/ 15 w 771"/>
              <a:gd name="T29" fmla="*/ 766 h 768"/>
              <a:gd name="T30" fmla="*/ 36 w 771"/>
              <a:gd name="T31" fmla="*/ 767 h 768"/>
              <a:gd name="T32" fmla="*/ 73 w 771"/>
              <a:gd name="T33" fmla="*/ 757 h 768"/>
              <a:gd name="T34" fmla="*/ 193 w 771"/>
              <a:gd name="T35" fmla="*/ 733 h 768"/>
              <a:gd name="T36" fmla="*/ 246 w 771"/>
              <a:gd name="T37" fmla="*/ 712 h 768"/>
              <a:gd name="T38" fmla="*/ 177 w 771"/>
              <a:gd name="T39" fmla="*/ 721 h 768"/>
              <a:gd name="T40" fmla="*/ 73 w 771"/>
              <a:gd name="T41" fmla="*/ 734 h 768"/>
              <a:gd name="T42" fmla="*/ 178 w 771"/>
              <a:gd name="T43" fmla="*/ 621 h 768"/>
              <a:gd name="T44" fmla="*/ 392 w 771"/>
              <a:gd name="T45" fmla="*/ 400 h 768"/>
              <a:gd name="T46" fmla="*/ 630 w 771"/>
              <a:gd name="T47" fmla="*/ 630 h 768"/>
              <a:gd name="T48" fmla="*/ 725 w 771"/>
              <a:gd name="T49" fmla="*/ 727 h 768"/>
              <a:gd name="T50" fmla="*/ 572 w 771"/>
              <a:gd name="T51" fmla="*/ 701 h 768"/>
              <a:gd name="T52" fmla="*/ 539 w 771"/>
              <a:gd name="T53" fmla="*/ 716 h 768"/>
              <a:gd name="T54" fmla="*/ 599 w 771"/>
              <a:gd name="T55" fmla="*/ 736 h 768"/>
              <a:gd name="T56" fmla="*/ 730 w 771"/>
              <a:gd name="T57" fmla="*/ 758 h 768"/>
              <a:gd name="T58" fmla="*/ 753 w 771"/>
              <a:gd name="T59" fmla="*/ 756 h 768"/>
              <a:gd name="T60" fmla="*/ 764 w 771"/>
              <a:gd name="T61" fmla="*/ 725 h 768"/>
              <a:gd name="T62" fmla="*/ 732 w 771"/>
              <a:gd name="T63" fmla="*/ 590 h 768"/>
              <a:gd name="T64" fmla="*/ 716 w 771"/>
              <a:gd name="T65" fmla="*/ 555 h 768"/>
              <a:gd name="T66" fmla="*/ 728 w 771"/>
              <a:gd name="T67" fmla="*/ 631 h 768"/>
              <a:gd name="T68" fmla="*/ 739 w 771"/>
              <a:gd name="T69" fmla="*/ 720 h 768"/>
              <a:gd name="T70" fmla="*/ 534 w 771"/>
              <a:gd name="T71" fmla="*/ 509 h 768"/>
              <a:gd name="T72" fmla="*/ 499 w 771"/>
              <a:gd name="T73" fmla="*/ 285 h 768"/>
              <a:gd name="T74" fmla="*/ 736 w 771"/>
              <a:gd name="T75" fmla="*/ 40 h 768"/>
              <a:gd name="T76" fmla="*/ 709 w 771"/>
              <a:gd name="T77" fmla="*/ 177 h 768"/>
              <a:gd name="T78" fmla="*/ 719 w 771"/>
              <a:gd name="T79" fmla="*/ 231 h 768"/>
              <a:gd name="T80" fmla="*/ 739 w 771"/>
              <a:gd name="T81" fmla="*/ 185 h 768"/>
              <a:gd name="T82" fmla="*/ 763 w 771"/>
              <a:gd name="T83" fmla="*/ 60 h 768"/>
              <a:gd name="T84" fmla="*/ 768 w 771"/>
              <a:gd name="T85" fmla="*/ 41 h 768"/>
              <a:gd name="T86" fmla="*/ 770 w 771"/>
              <a:gd name="T87" fmla="*/ 15 h 768"/>
              <a:gd name="T88" fmla="*/ 755 w 771"/>
              <a:gd name="T89" fmla="*/ 4 h 768"/>
              <a:gd name="T90" fmla="*/ 735 w 771"/>
              <a:gd name="T91" fmla="*/ 6 h 768"/>
              <a:gd name="T92" fmla="*/ 634 w 771"/>
              <a:gd name="T93" fmla="*/ 39 h 768"/>
              <a:gd name="T94" fmla="*/ 542 w 771"/>
              <a:gd name="T95" fmla="*/ 77 h 768"/>
              <a:gd name="T96" fmla="*/ 594 w 771"/>
              <a:gd name="T97" fmla="*/ 66 h 768"/>
              <a:gd name="T98" fmla="*/ 689 w 771"/>
              <a:gd name="T99" fmla="*/ 42 h 768"/>
              <a:gd name="T100" fmla="*/ 636 w 771"/>
              <a:gd name="T101" fmla="*/ 126 h 768"/>
              <a:gd name="T102" fmla="*/ 467 w 771"/>
              <a:gd name="T103" fmla="*/ 286 h 768"/>
              <a:gd name="T104" fmla="*/ 115 w 771"/>
              <a:gd name="T105" fmla="*/ 91 h 768"/>
              <a:gd name="T106" fmla="*/ 172 w 771"/>
              <a:gd name="T107" fmla="*/ 77 h 768"/>
              <a:gd name="T108" fmla="*/ 223 w 771"/>
              <a:gd name="T109" fmla="*/ 78 h 768"/>
              <a:gd name="T110" fmla="*/ 184 w 771"/>
              <a:gd name="T111" fmla="*/ 48 h 768"/>
              <a:gd name="T112" fmla="*/ 40 w 771"/>
              <a:gd name="T113" fmla="*/ 4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71" h="768">
                <a:moveTo>
                  <a:pt x="18" y="0"/>
                </a:moveTo>
                <a:cubicBezTo>
                  <a:pt x="17" y="0"/>
                  <a:pt x="16" y="0"/>
                  <a:pt x="14" y="1"/>
                </a:cubicBezTo>
                <a:cubicBezTo>
                  <a:pt x="12" y="1"/>
                  <a:pt x="9" y="2"/>
                  <a:pt x="7" y="4"/>
                </a:cubicBezTo>
                <a:cubicBezTo>
                  <a:pt x="5" y="6"/>
                  <a:pt x="3" y="8"/>
                  <a:pt x="1" y="11"/>
                </a:cubicBezTo>
                <a:cubicBezTo>
                  <a:pt x="1" y="13"/>
                  <a:pt x="1" y="14"/>
                  <a:pt x="0" y="15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3"/>
                  <a:pt x="1" y="27"/>
                  <a:pt x="1" y="30"/>
                </a:cubicBezTo>
                <a:cubicBezTo>
                  <a:pt x="1" y="31"/>
                  <a:pt x="2" y="33"/>
                  <a:pt x="2" y="35"/>
                </a:cubicBezTo>
                <a:cubicBezTo>
                  <a:pt x="2" y="36"/>
                  <a:pt x="2" y="37"/>
                  <a:pt x="3" y="39"/>
                </a:cubicBezTo>
                <a:cubicBezTo>
                  <a:pt x="5" y="48"/>
                  <a:pt x="9" y="58"/>
                  <a:pt x="13" y="67"/>
                </a:cubicBezTo>
                <a:cubicBezTo>
                  <a:pt x="16" y="76"/>
                  <a:pt x="18" y="85"/>
                  <a:pt x="20" y="95"/>
                </a:cubicBezTo>
                <a:cubicBezTo>
                  <a:pt x="22" y="104"/>
                  <a:pt x="26" y="113"/>
                  <a:pt x="29" y="122"/>
                </a:cubicBezTo>
                <a:cubicBezTo>
                  <a:pt x="31" y="131"/>
                  <a:pt x="34" y="140"/>
                  <a:pt x="36" y="150"/>
                </a:cubicBezTo>
                <a:cubicBezTo>
                  <a:pt x="39" y="159"/>
                  <a:pt x="41" y="168"/>
                  <a:pt x="44" y="178"/>
                </a:cubicBezTo>
                <a:cubicBezTo>
                  <a:pt x="47" y="187"/>
                  <a:pt x="50" y="196"/>
                  <a:pt x="54" y="205"/>
                </a:cubicBezTo>
                <a:cubicBezTo>
                  <a:pt x="55" y="207"/>
                  <a:pt x="56" y="209"/>
                  <a:pt x="57" y="211"/>
                </a:cubicBezTo>
                <a:cubicBezTo>
                  <a:pt x="58" y="213"/>
                  <a:pt x="58" y="213"/>
                  <a:pt x="58" y="213"/>
                </a:cubicBezTo>
                <a:cubicBezTo>
                  <a:pt x="58" y="214"/>
                  <a:pt x="58" y="214"/>
                  <a:pt x="59" y="215"/>
                </a:cubicBezTo>
                <a:cubicBezTo>
                  <a:pt x="59" y="215"/>
                  <a:pt x="59" y="215"/>
                  <a:pt x="59" y="215"/>
                </a:cubicBezTo>
                <a:cubicBezTo>
                  <a:pt x="60" y="215"/>
                  <a:pt x="60" y="215"/>
                  <a:pt x="61" y="215"/>
                </a:cubicBezTo>
                <a:cubicBezTo>
                  <a:pt x="63" y="214"/>
                  <a:pt x="65" y="213"/>
                  <a:pt x="65" y="212"/>
                </a:cubicBezTo>
                <a:cubicBezTo>
                  <a:pt x="61" y="195"/>
                  <a:pt x="55" y="179"/>
                  <a:pt x="53" y="161"/>
                </a:cubicBezTo>
                <a:cubicBezTo>
                  <a:pt x="52" y="157"/>
                  <a:pt x="52" y="153"/>
                  <a:pt x="51" y="148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7" y="126"/>
                  <a:pt x="44" y="117"/>
                  <a:pt x="42" y="108"/>
                </a:cubicBezTo>
                <a:cubicBezTo>
                  <a:pt x="40" y="99"/>
                  <a:pt x="38" y="91"/>
                  <a:pt x="36" y="82"/>
                </a:cubicBezTo>
                <a:cubicBezTo>
                  <a:pt x="35" y="77"/>
                  <a:pt x="34" y="73"/>
                  <a:pt x="33" y="68"/>
                </a:cubicBezTo>
                <a:cubicBezTo>
                  <a:pt x="32" y="64"/>
                  <a:pt x="31" y="57"/>
                  <a:pt x="30" y="52"/>
                </a:cubicBezTo>
                <a:cubicBezTo>
                  <a:pt x="30" y="51"/>
                  <a:pt x="30" y="51"/>
                  <a:pt x="30" y="50"/>
                </a:cubicBezTo>
                <a:cubicBezTo>
                  <a:pt x="31" y="51"/>
                  <a:pt x="31" y="52"/>
                  <a:pt x="32" y="52"/>
                </a:cubicBezTo>
                <a:cubicBezTo>
                  <a:pt x="45" y="66"/>
                  <a:pt x="58" y="80"/>
                  <a:pt x="72" y="93"/>
                </a:cubicBezTo>
                <a:cubicBezTo>
                  <a:pt x="78" y="100"/>
                  <a:pt x="85" y="106"/>
                  <a:pt x="92" y="112"/>
                </a:cubicBezTo>
                <a:cubicBezTo>
                  <a:pt x="103" y="122"/>
                  <a:pt x="113" y="132"/>
                  <a:pt x="123" y="141"/>
                </a:cubicBezTo>
                <a:cubicBezTo>
                  <a:pt x="134" y="151"/>
                  <a:pt x="144" y="161"/>
                  <a:pt x="154" y="171"/>
                </a:cubicBezTo>
                <a:cubicBezTo>
                  <a:pt x="165" y="180"/>
                  <a:pt x="175" y="190"/>
                  <a:pt x="185" y="199"/>
                </a:cubicBezTo>
                <a:cubicBezTo>
                  <a:pt x="209" y="222"/>
                  <a:pt x="232" y="245"/>
                  <a:pt x="255" y="268"/>
                </a:cubicBezTo>
                <a:cubicBezTo>
                  <a:pt x="285" y="297"/>
                  <a:pt x="315" y="326"/>
                  <a:pt x="345" y="356"/>
                </a:cubicBezTo>
                <a:cubicBezTo>
                  <a:pt x="352" y="362"/>
                  <a:pt x="359" y="369"/>
                  <a:pt x="366" y="376"/>
                </a:cubicBezTo>
                <a:cubicBezTo>
                  <a:pt x="367" y="377"/>
                  <a:pt x="369" y="379"/>
                  <a:pt x="371" y="380"/>
                </a:cubicBezTo>
                <a:cubicBezTo>
                  <a:pt x="344" y="406"/>
                  <a:pt x="317" y="433"/>
                  <a:pt x="291" y="459"/>
                </a:cubicBezTo>
                <a:cubicBezTo>
                  <a:pt x="267" y="483"/>
                  <a:pt x="244" y="506"/>
                  <a:pt x="222" y="530"/>
                </a:cubicBezTo>
                <a:cubicBezTo>
                  <a:pt x="201" y="552"/>
                  <a:pt x="180" y="573"/>
                  <a:pt x="160" y="595"/>
                </a:cubicBezTo>
                <a:cubicBezTo>
                  <a:pt x="139" y="617"/>
                  <a:pt x="119" y="639"/>
                  <a:pt x="98" y="660"/>
                </a:cubicBezTo>
                <a:cubicBezTo>
                  <a:pt x="88" y="671"/>
                  <a:pt x="78" y="682"/>
                  <a:pt x="68" y="693"/>
                </a:cubicBezTo>
                <a:cubicBezTo>
                  <a:pt x="60" y="701"/>
                  <a:pt x="52" y="710"/>
                  <a:pt x="44" y="719"/>
                </a:cubicBezTo>
                <a:cubicBezTo>
                  <a:pt x="45" y="716"/>
                  <a:pt x="45" y="716"/>
                  <a:pt x="45" y="716"/>
                </a:cubicBezTo>
                <a:cubicBezTo>
                  <a:pt x="49" y="702"/>
                  <a:pt x="53" y="688"/>
                  <a:pt x="57" y="673"/>
                </a:cubicBezTo>
                <a:cubicBezTo>
                  <a:pt x="67" y="635"/>
                  <a:pt x="67" y="635"/>
                  <a:pt x="67" y="635"/>
                </a:cubicBezTo>
                <a:cubicBezTo>
                  <a:pt x="71" y="622"/>
                  <a:pt x="74" y="609"/>
                  <a:pt x="77" y="596"/>
                </a:cubicBezTo>
                <a:cubicBezTo>
                  <a:pt x="82" y="576"/>
                  <a:pt x="82" y="576"/>
                  <a:pt x="82" y="576"/>
                </a:cubicBezTo>
                <a:cubicBezTo>
                  <a:pt x="84" y="569"/>
                  <a:pt x="86" y="562"/>
                  <a:pt x="86" y="554"/>
                </a:cubicBezTo>
                <a:cubicBezTo>
                  <a:pt x="86" y="552"/>
                  <a:pt x="86" y="550"/>
                  <a:pt x="84" y="547"/>
                </a:cubicBezTo>
                <a:cubicBezTo>
                  <a:pt x="82" y="546"/>
                  <a:pt x="80" y="544"/>
                  <a:pt x="78" y="542"/>
                </a:cubicBezTo>
                <a:cubicBezTo>
                  <a:pt x="76" y="541"/>
                  <a:pt x="74" y="540"/>
                  <a:pt x="71" y="539"/>
                </a:cubicBezTo>
                <a:cubicBezTo>
                  <a:pt x="71" y="539"/>
                  <a:pt x="70" y="539"/>
                  <a:pt x="69" y="539"/>
                </a:cubicBezTo>
                <a:cubicBezTo>
                  <a:pt x="67" y="539"/>
                  <a:pt x="66" y="540"/>
                  <a:pt x="65" y="541"/>
                </a:cubicBezTo>
                <a:cubicBezTo>
                  <a:pt x="62" y="543"/>
                  <a:pt x="61" y="546"/>
                  <a:pt x="60" y="549"/>
                </a:cubicBezTo>
                <a:cubicBezTo>
                  <a:pt x="57" y="557"/>
                  <a:pt x="53" y="565"/>
                  <a:pt x="51" y="573"/>
                </a:cubicBezTo>
                <a:cubicBezTo>
                  <a:pt x="50" y="577"/>
                  <a:pt x="49" y="581"/>
                  <a:pt x="48" y="585"/>
                </a:cubicBezTo>
                <a:cubicBezTo>
                  <a:pt x="43" y="604"/>
                  <a:pt x="43" y="604"/>
                  <a:pt x="43" y="604"/>
                </a:cubicBezTo>
                <a:cubicBezTo>
                  <a:pt x="39" y="623"/>
                  <a:pt x="39" y="623"/>
                  <a:pt x="39" y="623"/>
                </a:cubicBezTo>
                <a:cubicBezTo>
                  <a:pt x="34" y="641"/>
                  <a:pt x="34" y="641"/>
                  <a:pt x="34" y="641"/>
                </a:cubicBezTo>
                <a:cubicBezTo>
                  <a:pt x="30" y="655"/>
                  <a:pt x="26" y="669"/>
                  <a:pt x="22" y="683"/>
                </a:cubicBezTo>
                <a:cubicBezTo>
                  <a:pt x="14" y="711"/>
                  <a:pt x="14" y="711"/>
                  <a:pt x="14" y="711"/>
                </a:cubicBezTo>
                <a:cubicBezTo>
                  <a:pt x="13" y="714"/>
                  <a:pt x="13" y="714"/>
                  <a:pt x="13" y="714"/>
                </a:cubicBezTo>
                <a:cubicBezTo>
                  <a:pt x="12" y="717"/>
                  <a:pt x="12" y="717"/>
                  <a:pt x="12" y="717"/>
                </a:cubicBezTo>
                <a:cubicBezTo>
                  <a:pt x="11" y="720"/>
                  <a:pt x="10" y="722"/>
                  <a:pt x="9" y="725"/>
                </a:cubicBezTo>
                <a:cubicBezTo>
                  <a:pt x="8" y="728"/>
                  <a:pt x="8" y="728"/>
                  <a:pt x="8" y="728"/>
                </a:cubicBezTo>
                <a:cubicBezTo>
                  <a:pt x="7" y="732"/>
                  <a:pt x="7" y="732"/>
                  <a:pt x="7" y="732"/>
                </a:cubicBezTo>
                <a:cubicBezTo>
                  <a:pt x="7" y="736"/>
                  <a:pt x="6" y="739"/>
                  <a:pt x="5" y="743"/>
                </a:cubicBezTo>
                <a:cubicBezTo>
                  <a:pt x="5" y="746"/>
                  <a:pt x="5" y="749"/>
                  <a:pt x="5" y="752"/>
                </a:cubicBezTo>
                <a:cubicBezTo>
                  <a:pt x="5" y="754"/>
                  <a:pt x="6" y="755"/>
                  <a:pt x="6" y="757"/>
                </a:cubicBezTo>
                <a:cubicBezTo>
                  <a:pt x="6" y="758"/>
                  <a:pt x="7" y="759"/>
                  <a:pt x="8" y="761"/>
                </a:cubicBezTo>
                <a:cubicBezTo>
                  <a:pt x="9" y="763"/>
                  <a:pt x="12" y="765"/>
                  <a:pt x="15" y="766"/>
                </a:cubicBezTo>
                <a:cubicBezTo>
                  <a:pt x="16" y="767"/>
                  <a:pt x="17" y="767"/>
                  <a:pt x="19" y="768"/>
                </a:cubicBezTo>
                <a:cubicBezTo>
                  <a:pt x="20" y="768"/>
                  <a:pt x="22" y="768"/>
                  <a:pt x="23" y="768"/>
                </a:cubicBezTo>
                <a:cubicBezTo>
                  <a:pt x="24" y="768"/>
                  <a:pt x="25" y="768"/>
                  <a:pt x="26" y="768"/>
                </a:cubicBezTo>
                <a:cubicBezTo>
                  <a:pt x="26" y="768"/>
                  <a:pt x="26" y="768"/>
                  <a:pt x="26" y="768"/>
                </a:cubicBezTo>
                <a:cubicBezTo>
                  <a:pt x="30" y="768"/>
                  <a:pt x="33" y="768"/>
                  <a:pt x="36" y="767"/>
                </a:cubicBezTo>
                <a:cubicBezTo>
                  <a:pt x="37" y="767"/>
                  <a:pt x="38" y="767"/>
                  <a:pt x="39" y="767"/>
                </a:cubicBezTo>
                <a:cubicBezTo>
                  <a:pt x="41" y="767"/>
                  <a:pt x="41" y="767"/>
                  <a:pt x="41" y="767"/>
                </a:cubicBezTo>
                <a:cubicBezTo>
                  <a:pt x="42" y="766"/>
                  <a:pt x="43" y="766"/>
                  <a:pt x="45" y="766"/>
                </a:cubicBezTo>
                <a:cubicBezTo>
                  <a:pt x="49" y="765"/>
                  <a:pt x="54" y="764"/>
                  <a:pt x="59" y="762"/>
                </a:cubicBezTo>
                <a:cubicBezTo>
                  <a:pt x="64" y="760"/>
                  <a:pt x="68" y="758"/>
                  <a:pt x="73" y="757"/>
                </a:cubicBezTo>
                <a:cubicBezTo>
                  <a:pt x="78" y="755"/>
                  <a:pt x="83" y="753"/>
                  <a:pt x="88" y="752"/>
                </a:cubicBezTo>
                <a:cubicBezTo>
                  <a:pt x="98" y="749"/>
                  <a:pt x="108" y="748"/>
                  <a:pt x="118" y="747"/>
                </a:cubicBezTo>
                <a:cubicBezTo>
                  <a:pt x="128" y="746"/>
                  <a:pt x="137" y="743"/>
                  <a:pt x="147" y="742"/>
                </a:cubicBezTo>
                <a:cubicBezTo>
                  <a:pt x="158" y="740"/>
                  <a:pt x="168" y="738"/>
                  <a:pt x="178" y="736"/>
                </a:cubicBezTo>
                <a:cubicBezTo>
                  <a:pt x="183" y="735"/>
                  <a:pt x="188" y="734"/>
                  <a:pt x="193" y="733"/>
                </a:cubicBezTo>
                <a:cubicBezTo>
                  <a:pt x="198" y="731"/>
                  <a:pt x="203" y="730"/>
                  <a:pt x="207" y="728"/>
                </a:cubicBezTo>
                <a:cubicBezTo>
                  <a:pt x="217" y="725"/>
                  <a:pt x="227" y="722"/>
                  <a:pt x="236" y="717"/>
                </a:cubicBezTo>
                <a:cubicBezTo>
                  <a:pt x="238" y="716"/>
                  <a:pt x="240" y="715"/>
                  <a:pt x="242" y="713"/>
                </a:cubicBezTo>
                <a:cubicBezTo>
                  <a:pt x="244" y="712"/>
                  <a:pt x="244" y="712"/>
                  <a:pt x="244" y="712"/>
                </a:cubicBezTo>
                <a:cubicBezTo>
                  <a:pt x="244" y="712"/>
                  <a:pt x="245" y="712"/>
                  <a:pt x="246" y="712"/>
                </a:cubicBezTo>
                <a:cubicBezTo>
                  <a:pt x="246" y="711"/>
                  <a:pt x="246" y="710"/>
                  <a:pt x="245" y="709"/>
                </a:cubicBezTo>
                <a:cubicBezTo>
                  <a:pt x="245" y="707"/>
                  <a:pt x="243" y="706"/>
                  <a:pt x="243" y="706"/>
                </a:cubicBezTo>
                <a:cubicBezTo>
                  <a:pt x="242" y="706"/>
                  <a:pt x="242" y="706"/>
                  <a:pt x="242" y="706"/>
                </a:cubicBezTo>
                <a:cubicBezTo>
                  <a:pt x="226" y="712"/>
                  <a:pt x="209" y="718"/>
                  <a:pt x="191" y="720"/>
                </a:cubicBezTo>
                <a:cubicBezTo>
                  <a:pt x="186" y="720"/>
                  <a:pt x="182" y="720"/>
                  <a:pt x="177" y="721"/>
                </a:cubicBezTo>
                <a:cubicBezTo>
                  <a:pt x="172" y="722"/>
                  <a:pt x="168" y="722"/>
                  <a:pt x="163" y="723"/>
                </a:cubicBezTo>
                <a:cubicBezTo>
                  <a:pt x="154" y="724"/>
                  <a:pt x="144" y="725"/>
                  <a:pt x="135" y="727"/>
                </a:cubicBezTo>
                <a:cubicBezTo>
                  <a:pt x="125" y="728"/>
                  <a:pt x="116" y="729"/>
                  <a:pt x="106" y="730"/>
                </a:cubicBezTo>
                <a:cubicBezTo>
                  <a:pt x="92" y="731"/>
                  <a:pt x="92" y="731"/>
                  <a:pt x="92" y="731"/>
                </a:cubicBezTo>
                <a:cubicBezTo>
                  <a:pt x="87" y="732"/>
                  <a:pt x="80" y="733"/>
                  <a:pt x="73" y="734"/>
                </a:cubicBezTo>
                <a:cubicBezTo>
                  <a:pt x="72" y="734"/>
                  <a:pt x="70" y="734"/>
                  <a:pt x="69" y="734"/>
                </a:cubicBezTo>
                <a:cubicBezTo>
                  <a:pt x="79" y="725"/>
                  <a:pt x="90" y="715"/>
                  <a:pt x="100" y="704"/>
                </a:cubicBezTo>
                <a:cubicBezTo>
                  <a:pt x="106" y="697"/>
                  <a:pt x="113" y="690"/>
                  <a:pt x="119" y="683"/>
                </a:cubicBezTo>
                <a:cubicBezTo>
                  <a:pt x="129" y="673"/>
                  <a:pt x="139" y="662"/>
                  <a:pt x="149" y="652"/>
                </a:cubicBezTo>
                <a:cubicBezTo>
                  <a:pt x="159" y="642"/>
                  <a:pt x="168" y="631"/>
                  <a:pt x="178" y="621"/>
                </a:cubicBezTo>
                <a:cubicBezTo>
                  <a:pt x="188" y="610"/>
                  <a:pt x="198" y="600"/>
                  <a:pt x="207" y="590"/>
                </a:cubicBezTo>
                <a:cubicBezTo>
                  <a:pt x="230" y="566"/>
                  <a:pt x="253" y="542"/>
                  <a:pt x="276" y="519"/>
                </a:cubicBezTo>
                <a:cubicBezTo>
                  <a:pt x="306" y="488"/>
                  <a:pt x="336" y="458"/>
                  <a:pt x="366" y="428"/>
                </a:cubicBezTo>
                <a:cubicBezTo>
                  <a:pt x="372" y="421"/>
                  <a:pt x="379" y="414"/>
                  <a:pt x="386" y="407"/>
                </a:cubicBezTo>
                <a:cubicBezTo>
                  <a:pt x="388" y="405"/>
                  <a:pt x="390" y="402"/>
                  <a:pt x="392" y="400"/>
                </a:cubicBezTo>
                <a:cubicBezTo>
                  <a:pt x="407" y="414"/>
                  <a:pt x="421" y="428"/>
                  <a:pt x="436" y="441"/>
                </a:cubicBezTo>
                <a:cubicBezTo>
                  <a:pt x="453" y="457"/>
                  <a:pt x="470" y="472"/>
                  <a:pt x="486" y="487"/>
                </a:cubicBezTo>
                <a:cubicBezTo>
                  <a:pt x="503" y="503"/>
                  <a:pt x="518" y="519"/>
                  <a:pt x="533" y="536"/>
                </a:cubicBezTo>
                <a:cubicBezTo>
                  <a:pt x="549" y="552"/>
                  <a:pt x="566" y="567"/>
                  <a:pt x="582" y="582"/>
                </a:cubicBezTo>
                <a:cubicBezTo>
                  <a:pt x="598" y="598"/>
                  <a:pt x="614" y="614"/>
                  <a:pt x="630" y="630"/>
                </a:cubicBezTo>
                <a:cubicBezTo>
                  <a:pt x="646" y="646"/>
                  <a:pt x="663" y="662"/>
                  <a:pt x="679" y="677"/>
                </a:cubicBezTo>
                <a:cubicBezTo>
                  <a:pt x="696" y="692"/>
                  <a:pt x="712" y="708"/>
                  <a:pt x="729" y="723"/>
                </a:cubicBezTo>
                <a:cubicBezTo>
                  <a:pt x="732" y="725"/>
                  <a:pt x="735" y="727"/>
                  <a:pt x="737" y="729"/>
                </a:cubicBezTo>
                <a:cubicBezTo>
                  <a:pt x="736" y="729"/>
                  <a:pt x="736" y="729"/>
                  <a:pt x="736" y="729"/>
                </a:cubicBezTo>
                <a:cubicBezTo>
                  <a:pt x="733" y="728"/>
                  <a:pt x="729" y="728"/>
                  <a:pt x="725" y="727"/>
                </a:cubicBezTo>
                <a:cubicBezTo>
                  <a:pt x="717" y="725"/>
                  <a:pt x="709" y="723"/>
                  <a:pt x="700" y="721"/>
                </a:cubicBezTo>
                <a:cubicBezTo>
                  <a:pt x="687" y="718"/>
                  <a:pt x="674" y="716"/>
                  <a:pt x="661" y="714"/>
                </a:cubicBezTo>
                <a:cubicBezTo>
                  <a:pt x="649" y="712"/>
                  <a:pt x="637" y="710"/>
                  <a:pt x="625" y="708"/>
                </a:cubicBezTo>
                <a:cubicBezTo>
                  <a:pt x="613" y="707"/>
                  <a:pt x="602" y="705"/>
                  <a:pt x="590" y="703"/>
                </a:cubicBezTo>
                <a:cubicBezTo>
                  <a:pt x="572" y="701"/>
                  <a:pt x="572" y="701"/>
                  <a:pt x="572" y="701"/>
                </a:cubicBezTo>
                <a:cubicBezTo>
                  <a:pt x="567" y="700"/>
                  <a:pt x="561" y="699"/>
                  <a:pt x="556" y="699"/>
                </a:cubicBezTo>
                <a:cubicBezTo>
                  <a:pt x="555" y="699"/>
                  <a:pt x="553" y="699"/>
                  <a:pt x="552" y="700"/>
                </a:cubicBezTo>
                <a:cubicBezTo>
                  <a:pt x="550" y="700"/>
                  <a:pt x="547" y="700"/>
                  <a:pt x="545" y="703"/>
                </a:cubicBezTo>
                <a:cubicBezTo>
                  <a:pt x="544" y="705"/>
                  <a:pt x="543" y="707"/>
                  <a:pt x="541" y="709"/>
                </a:cubicBezTo>
                <a:cubicBezTo>
                  <a:pt x="540" y="711"/>
                  <a:pt x="539" y="714"/>
                  <a:pt x="539" y="716"/>
                </a:cubicBezTo>
                <a:cubicBezTo>
                  <a:pt x="539" y="719"/>
                  <a:pt x="540" y="721"/>
                  <a:pt x="541" y="722"/>
                </a:cubicBezTo>
                <a:cubicBezTo>
                  <a:pt x="543" y="725"/>
                  <a:pt x="546" y="726"/>
                  <a:pt x="548" y="727"/>
                </a:cubicBezTo>
                <a:cubicBezTo>
                  <a:pt x="556" y="729"/>
                  <a:pt x="563" y="731"/>
                  <a:pt x="571" y="732"/>
                </a:cubicBezTo>
                <a:cubicBezTo>
                  <a:pt x="575" y="733"/>
                  <a:pt x="578" y="733"/>
                  <a:pt x="582" y="734"/>
                </a:cubicBezTo>
                <a:cubicBezTo>
                  <a:pt x="599" y="736"/>
                  <a:pt x="599" y="736"/>
                  <a:pt x="599" y="736"/>
                </a:cubicBezTo>
                <a:cubicBezTo>
                  <a:pt x="617" y="738"/>
                  <a:pt x="617" y="738"/>
                  <a:pt x="617" y="738"/>
                </a:cubicBezTo>
                <a:cubicBezTo>
                  <a:pt x="634" y="741"/>
                  <a:pt x="634" y="741"/>
                  <a:pt x="634" y="741"/>
                </a:cubicBezTo>
                <a:cubicBezTo>
                  <a:pt x="647" y="743"/>
                  <a:pt x="660" y="745"/>
                  <a:pt x="673" y="748"/>
                </a:cubicBezTo>
                <a:cubicBezTo>
                  <a:pt x="723" y="757"/>
                  <a:pt x="723" y="757"/>
                  <a:pt x="723" y="757"/>
                </a:cubicBezTo>
                <a:cubicBezTo>
                  <a:pt x="725" y="758"/>
                  <a:pt x="727" y="758"/>
                  <a:pt x="730" y="758"/>
                </a:cubicBezTo>
                <a:cubicBezTo>
                  <a:pt x="731" y="758"/>
                  <a:pt x="732" y="758"/>
                  <a:pt x="733" y="759"/>
                </a:cubicBezTo>
                <a:cubicBezTo>
                  <a:pt x="734" y="759"/>
                  <a:pt x="734" y="759"/>
                  <a:pt x="734" y="759"/>
                </a:cubicBezTo>
                <a:cubicBezTo>
                  <a:pt x="735" y="759"/>
                  <a:pt x="736" y="759"/>
                  <a:pt x="737" y="759"/>
                </a:cubicBezTo>
                <a:cubicBezTo>
                  <a:pt x="738" y="759"/>
                  <a:pt x="738" y="759"/>
                  <a:pt x="739" y="759"/>
                </a:cubicBezTo>
                <a:cubicBezTo>
                  <a:pt x="744" y="759"/>
                  <a:pt x="749" y="758"/>
                  <a:pt x="753" y="756"/>
                </a:cubicBezTo>
                <a:cubicBezTo>
                  <a:pt x="756" y="755"/>
                  <a:pt x="759" y="752"/>
                  <a:pt x="761" y="749"/>
                </a:cubicBezTo>
                <a:cubicBezTo>
                  <a:pt x="763" y="746"/>
                  <a:pt x="764" y="743"/>
                  <a:pt x="764" y="739"/>
                </a:cubicBezTo>
                <a:cubicBezTo>
                  <a:pt x="764" y="737"/>
                  <a:pt x="765" y="734"/>
                  <a:pt x="765" y="731"/>
                </a:cubicBezTo>
                <a:cubicBezTo>
                  <a:pt x="765" y="730"/>
                  <a:pt x="765" y="729"/>
                  <a:pt x="764" y="728"/>
                </a:cubicBezTo>
                <a:cubicBezTo>
                  <a:pt x="764" y="727"/>
                  <a:pt x="764" y="726"/>
                  <a:pt x="764" y="725"/>
                </a:cubicBezTo>
                <a:cubicBezTo>
                  <a:pt x="763" y="715"/>
                  <a:pt x="760" y="706"/>
                  <a:pt x="758" y="697"/>
                </a:cubicBezTo>
                <a:cubicBezTo>
                  <a:pt x="756" y="688"/>
                  <a:pt x="755" y="679"/>
                  <a:pt x="754" y="670"/>
                </a:cubicBezTo>
                <a:cubicBezTo>
                  <a:pt x="753" y="661"/>
                  <a:pt x="750" y="652"/>
                  <a:pt x="747" y="643"/>
                </a:cubicBezTo>
                <a:cubicBezTo>
                  <a:pt x="745" y="634"/>
                  <a:pt x="743" y="625"/>
                  <a:pt x="740" y="616"/>
                </a:cubicBezTo>
                <a:cubicBezTo>
                  <a:pt x="738" y="607"/>
                  <a:pt x="735" y="599"/>
                  <a:pt x="732" y="590"/>
                </a:cubicBezTo>
                <a:cubicBezTo>
                  <a:pt x="729" y="581"/>
                  <a:pt x="726" y="573"/>
                  <a:pt x="721" y="564"/>
                </a:cubicBezTo>
                <a:cubicBezTo>
                  <a:pt x="720" y="562"/>
                  <a:pt x="719" y="560"/>
                  <a:pt x="718" y="558"/>
                </a:cubicBezTo>
                <a:cubicBezTo>
                  <a:pt x="718" y="557"/>
                  <a:pt x="718" y="557"/>
                  <a:pt x="718" y="557"/>
                </a:cubicBezTo>
                <a:cubicBezTo>
                  <a:pt x="717" y="556"/>
                  <a:pt x="717" y="555"/>
                  <a:pt x="717" y="555"/>
                </a:cubicBezTo>
                <a:cubicBezTo>
                  <a:pt x="717" y="555"/>
                  <a:pt x="717" y="555"/>
                  <a:pt x="716" y="555"/>
                </a:cubicBezTo>
                <a:cubicBezTo>
                  <a:pt x="716" y="555"/>
                  <a:pt x="715" y="555"/>
                  <a:pt x="714" y="555"/>
                </a:cubicBezTo>
                <a:cubicBezTo>
                  <a:pt x="712" y="556"/>
                  <a:pt x="710" y="557"/>
                  <a:pt x="711" y="558"/>
                </a:cubicBezTo>
                <a:cubicBezTo>
                  <a:pt x="715" y="574"/>
                  <a:pt x="721" y="589"/>
                  <a:pt x="724" y="606"/>
                </a:cubicBezTo>
                <a:cubicBezTo>
                  <a:pt x="724" y="610"/>
                  <a:pt x="725" y="614"/>
                  <a:pt x="726" y="618"/>
                </a:cubicBezTo>
                <a:cubicBezTo>
                  <a:pt x="728" y="631"/>
                  <a:pt x="728" y="631"/>
                  <a:pt x="728" y="631"/>
                </a:cubicBezTo>
                <a:cubicBezTo>
                  <a:pt x="730" y="639"/>
                  <a:pt x="732" y="647"/>
                  <a:pt x="733" y="655"/>
                </a:cubicBezTo>
                <a:cubicBezTo>
                  <a:pt x="734" y="664"/>
                  <a:pt x="736" y="672"/>
                  <a:pt x="737" y="680"/>
                </a:cubicBezTo>
                <a:cubicBezTo>
                  <a:pt x="737" y="685"/>
                  <a:pt x="738" y="689"/>
                  <a:pt x="738" y="693"/>
                </a:cubicBezTo>
                <a:cubicBezTo>
                  <a:pt x="738" y="697"/>
                  <a:pt x="738" y="704"/>
                  <a:pt x="739" y="709"/>
                </a:cubicBezTo>
                <a:cubicBezTo>
                  <a:pt x="739" y="713"/>
                  <a:pt x="739" y="717"/>
                  <a:pt x="739" y="720"/>
                </a:cubicBezTo>
                <a:cubicBezTo>
                  <a:pt x="714" y="696"/>
                  <a:pt x="689" y="672"/>
                  <a:pt x="665" y="646"/>
                </a:cubicBezTo>
                <a:cubicBezTo>
                  <a:pt x="658" y="638"/>
                  <a:pt x="651" y="630"/>
                  <a:pt x="644" y="623"/>
                </a:cubicBezTo>
                <a:cubicBezTo>
                  <a:pt x="636" y="615"/>
                  <a:pt x="629" y="607"/>
                  <a:pt x="622" y="600"/>
                </a:cubicBezTo>
                <a:cubicBezTo>
                  <a:pt x="607" y="585"/>
                  <a:pt x="592" y="570"/>
                  <a:pt x="578" y="555"/>
                </a:cubicBezTo>
                <a:cubicBezTo>
                  <a:pt x="563" y="540"/>
                  <a:pt x="549" y="524"/>
                  <a:pt x="534" y="509"/>
                </a:cubicBezTo>
                <a:cubicBezTo>
                  <a:pt x="527" y="501"/>
                  <a:pt x="519" y="493"/>
                  <a:pt x="512" y="486"/>
                </a:cubicBezTo>
                <a:cubicBezTo>
                  <a:pt x="505" y="478"/>
                  <a:pt x="495" y="466"/>
                  <a:pt x="485" y="456"/>
                </a:cubicBezTo>
                <a:cubicBezTo>
                  <a:pt x="459" y="428"/>
                  <a:pt x="436" y="406"/>
                  <a:pt x="411" y="380"/>
                </a:cubicBezTo>
                <a:cubicBezTo>
                  <a:pt x="424" y="365"/>
                  <a:pt x="438" y="350"/>
                  <a:pt x="452" y="336"/>
                </a:cubicBezTo>
                <a:cubicBezTo>
                  <a:pt x="468" y="319"/>
                  <a:pt x="483" y="301"/>
                  <a:pt x="499" y="285"/>
                </a:cubicBezTo>
                <a:cubicBezTo>
                  <a:pt x="514" y="268"/>
                  <a:pt x="531" y="253"/>
                  <a:pt x="547" y="237"/>
                </a:cubicBezTo>
                <a:cubicBezTo>
                  <a:pt x="564" y="222"/>
                  <a:pt x="579" y="205"/>
                  <a:pt x="595" y="188"/>
                </a:cubicBezTo>
                <a:cubicBezTo>
                  <a:pt x="611" y="172"/>
                  <a:pt x="627" y="156"/>
                  <a:pt x="643" y="139"/>
                </a:cubicBezTo>
                <a:cubicBezTo>
                  <a:pt x="659" y="123"/>
                  <a:pt x="675" y="106"/>
                  <a:pt x="691" y="90"/>
                </a:cubicBezTo>
                <a:cubicBezTo>
                  <a:pt x="706" y="73"/>
                  <a:pt x="721" y="57"/>
                  <a:pt x="736" y="40"/>
                </a:cubicBezTo>
                <a:cubicBezTo>
                  <a:pt x="735" y="42"/>
                  <a:pt x="735" y="42"/>
                  <a:pt x="735" y="43"/>
                </a:cubicBezTo>
                <a:cubicBezTo>
                  <a:pt x="732" y="57"/>
                  <a:pt x="732" y="57"/>
                  <a:pt x="732" y="57"/>
                </a:cubicBezTo>
                <a:cubicBezTo>
                  <a:pt x="728" y="71"/>
                  <a:pt x="725" y="85"/>
                  <a:pt x="723" y="99"/>
                </a:cubicBezTo>
                <a:cubicBezTo>
                  <a:pt x="715" y="138"/>
                  <a:pt x="715" y="138"/>
                  <a:pt x="715" y="138"/>
                </a:cubicBezTo>
                <a:cubicBezTo>
                  <a:pt x="713" y="151"/>
                  <a:pt x="711" y="164"/>
                  <a:pt x="709" y="177"/>
                </a:cubicBezTo>
                <a:cubicBezTo>
                  <a:pt x="706" y="196"/>
                  <a:pt x="706" y="196"/>
                  <a:pt x="706" y="196"/>
                </a:cubicBezTo>
                <a:cubicBezTo>
                  <a:pt x="704" y="203"/>
                  <a:pt x="703" y="210"/>
                  <a:pt x="703" y="218"/>
                </a:cubicBezTo>
                <a:cubicBezTo>
                  <a:pt x="703" y="220"/>
                  <a:pt x="703" y="222"/>
                  <a:pt x="706" y="225"/>
                </a:cubicBezTo>
                <a:cubicBezTo>
                  <a:pt x="708" y="226"/>
                  <a:pt x="710" y="228"/>
                  <a:pt x="713" y="229"/>
                </a:cubicBezTo>
                <a:cubicBezTo>
                  <a:pt x="714" y="230"/>
                  <a:pt x="717" y="231"/>
                  <a:pt x="719" y="231"/>
                </a:cubicBezTo>
                <a:cubicBezTo>
                  <a:pt x="720" y="232"/>
                  <a:pt x="720" y="232"/>
                  <a:pt x="720" y="232"/>
                </a:cubicBezTo>
                <a:cubicBezTo>
                  <a:pt x="723" y="232"/>
                  <a:pt x="724" y="231"/>
                  <a:pt x="725" y="230"/>
                </a:cubicBezTo>
                <a:cubicBezTo>
                  <a:pt x="728" y="227"/>
                  <a:pt x="729" y="224"/>
                  <a:pt x="730" y="221"/>
                </a:cubicBezTo>
                <a:cubicBezTo>
                  <a:pt x="733" y="213"/>
                  <a:pt x="735" y="205"/>
                  <a:pt x="737" y="197"/>
                </a:cubicBezTo>
                <a:cubicBezTo>
                  <a:pt x="738" y="193"/>
                  <a:pt x="738" y="189"/>
                  <a:pt x="739" y="185"/>
                </a:cubicBezTo>
                <a:cubicBezTo>
                  <a:pt x="742" y="166"/>
                  <a:pt x="742" y="166"/>
                  <a:pt x="742" y="166"/>
                </a:cubicBezTo>
                <a:cubicBezTo>
                  <a:pt x="745" y="148"/>
                  <a:pt x="745" y="148"/>
                  <a:pt x="745" y="148"/>
                </a:cubicBezTo>
                <a:cubicBezTo>
                  <a:pt x="748" y="129"/>
                  <a:pt x="748" y="129"/>
                  <a:pt x="748" y="129"/>
                </a:cubicBezTo>
                <a:cubicBezTo>
                  <a:pt x="751" y="115"/>
                  <a:pt x="754" y="101"/>
                  <a:pt x="757" y="87"/>
                </a:cubicBezTo>
                <a:cubicBezTo>
                  <a:pt x="763" y="60"/>
                  <a:pt x="763" y="60"/>
                  <a:pt x="763" y="60"/>
                </a:cubicBezTo>
                <a:cubicBezTo>
                  <a:pt x="765" y="53"/>
                  <a:pt x="765" y="53"/>
                  <a:pt x="765" y="53"/>
                </a:cubicBezTo>
                <a:cubicBezTo>
                  <a:pt x="765" y="49"/>
                  <a:pt x="765" y="49"/>
                  <a:pt x="765" y="49"/>
                </a:cubicBezTo>
                <a:cubicBezTo>
                  <a:pt x="766" y="48"/>
                  <a:pt x="765" y="49"/>
                  <a:pt x="766" y="47"/>
                </a:cubicBezTo>
                <a:cubicBezTo>
                  <a:pt x="767" y="43"/>
                  <a:pt x="767" y="43"/>
                  <a:pt x="767" y="43"/>
                </a:cubicBezTo>
                <a:cubicBezTo>
                  <a:pt x="768" y="41"/>
                  <a:pt x="768" y="41"/>
                  <a:pt x="768" y="41"/>
                </a:cubicBezTo>
                <a:cubicBezTo>
                  <a:pt x="768" y="38"/>
                  <a:pt x="768" y="38"/>
                  <a:pt x="768" y="38"/>
                </a:cubicBezTo>
                <a:cubicBezTo>
                  <a:pt x="769" y="35"/>
                  <a:pt x="770" y="32"/>
                  <a:pt x="771" y="28"/>
                </a:cubicBezTo>
                <a:cubicBezTo>
                  <a:pt x="771" y="25"/>
                  <a:pt x="771" y="22"/>
                  <a:pt x="771" y="19"/>
                </a:cubicBezTo>
                <a:cubicBezTo>
                  <a:pt x="771" y="18"/>
                  <a:pt x="771" y="18"/>
                  <a:pt x="771" y="17"/>
                </a:cubicBezTo>
                <a:cubicBezTo>
                  <a:pt x="771" y="16"/>
                  <a:pt x="771" y="16"/>
                  <a:pt x="770" y="15"/>
                </a:cubicBezTo>
                <a:cubicBezTo>
                  <a:pt x="770" y="14"/>
                  <a:pt x="770" y="13"/>
                  <a:pt x="769" y="11"/>
                </a:cubicBezTo>
                <a:cubicBezTo>
                  <a:pt x="768" y="9"/>
                  <a:pt x="766" y="7"/>
                  <a:pt x="763" y="5"/>
                </a:cubicBezTo>
                <a:cubicBezTo>
                  <a:pt x="762" y="5"/>
                  <a:pt x="760" y="5"/>
                  <a:pt x="759" y="4"/>
                </a:cubicBezTo>
                <a:cubicBezTo>
                  <a:pt x="758" y="4"/>
                  <a:pt x="758" y="4"/>
                  <a:pt x="757" y="4"/>
                </a:cubicBezTo>
                <a:cubicBezTo>
                  <a:pt x="756" y="4"/>
                  <a:pt x="755" y="4"/>
                  <a:pt x="755" y="4"/>
                </a:cubicBezTo>
                <a:cubicBezTo>
                  <a:pt x="754" y="4"/>
                  <a:pt x="753" y="4"/>
                  <a:pt x="752" y="4"/>
                </a:cubicBezTo>
                <a:cubicBezTo>
                  <a:pt x="752" y="4"/>
                  <a:pt x="751" y="4"/>
                  <a:pt x="751" y="4"/>
                </a:cubicBezTo>
                <a:cubicBezTo>
                  <a:pt x="748" y="4"/>
                  <a:pt x="745" y="4"/>
                  <a:pt x="741" y="5"/>
                </a:cubicBezTo>
                <a:cubicBezTo>
                  <a:pt x="740" y="5"/>
                  <a:pt x="738" y="5"/>
                  <a:pt x="737" y="6"/>
                </a:cubicBezTo>
                <a:cubicBezTo>
                  <a:pt x="735" y="6"/>
                  <a:pt x="735" y="6"/>
                  <a:pt x="735" y="6"/>
                </a:cubicBezTo>
                <a:cubicBezTo>
                  <a:pt x="732" y="7"/>
                  <a:pt x="732" y="7"/>
                  <a:pt x="732" y="7"/>
                </a:cubicBezTo>
                <a:cubicBezTo>
                  <a:pt x="728" y="8"/>
                  <a:pt x="723" y="9"/>
                  <a:pt x="719" y="11"/>
                </a:cubicBezTo>
                <a:cubicBezTo>
                  <a:pt x="710" y="14"/>
                  <a:pt x="700" y="18"/>
                  <a:pt x="691" y="22"/>
                </a:cubicBezTo>
                <a:cubicBezTo>
                  <a:pt x="681" y="25"/>
                  <a:pt x="672" y="27"/>
                  <a:pt x="662" y="29"/>
                </a:cubicBezTo>
                <a:cubicBezTo>
                  <a:pt x="652" y="31"/>
                  <a:pt x="643" y="35"/>
                  <a:pt x="634" y="39"/>
                </a:cubicBezTo>
                <a:cubicBezTo>
                  <a:pt x="605" y="48"/>
                  <a:pt x="605" y="48"/>
                  <a:pt x="605" y="48"/>
                </a:cubicBezTo>
                <a:cubicBezTo>
                  <a:pt x="596" y="52"/>
                  <a:pt x="586" y="55"/>
                  <a:pt x="577" y="59"/>
                </a:cubicBezTo>
                <a:cubicBezTo>
                  <a:pt x="568" y="63"/>
                  <a:pt x="559" y="67"/>
                  <a:pt x="550" y="72"/>
                </a:cubicBezTo>
                <a:cubicBezTo>
                  <a:pt x="544" y="76"/>
                  <a:pt x="544" y="76"/>
                  <a:pt x="544" y="76"/>
                </a:cubicBezTo>
                <a:cubicBezTo>
                  <a:pt x="542" y="77"/>
                  <a:pt x="542" y="77"/>
                  <a:pt x="542" y="77"/>
                </a:cubicBezTo>
                <a:cubicBezTo>
                  <a:pt x="541" y="77"/>
                  <a:pt x="541" y="77"/>
                  <a:pt x="540" y="78"/>
                </a:cubicBezTo>
                <a:cubicBezTo>
                  <a:pt x="540" y="78"/>
                  <a:pt x="540" y="79"/>
                  <a:pt x="541" y="80"/>
                </a:cubicBezTo>
                <a:cubicBezTo>
                  <a:pt x="541" y="82"/>
                  <a:pt x="542" y="84"/>
                  <a:pt x="543" y="84"/>
                </a:cubicBezTo>
                <a:cubicBezTo>
                  <a:pt x="543" y="84"/>
                  <a:pt x="543" y="84"/>
                  <a:pt x="544" y="84"/>
                </a:cubicBezTo>
                <a:cubicBezTo>
                  <a:pt x="560" y="77"/>
                  <a:pt x="577" y="70"/>
                  <a:pt x="594" y="66"/>
                </a:cubicBezTo>
                <a:cubicBezTo>
                  <a:pt x="599" y="65"/>
                  <a:pt x="603" y="64"/>
                  <a:pt x="608" y="63"/>
                </a:cubicBezTo>
                <a:cubicBezTo>
                  <a:pt x="621" y="59"/>
                  <a:pt x="621" y="59"/>
                  <a:pt x="621" y="59"/>
                </a:cubicBezTo>
                <a:cubicBezTo>
                  <a:pt x="630" y="57"/>
                  <a:pt x="639" y="54"/>
                  <a:pt x="648" y="52"/>
                </a:cubicBezTo>
                <a:cubicBezTo>
                  <a:pt x="657" y="49"/>
                  <a:pt x="666" y="47"/>
                  <a:pt x="675" y="45"/>
                </a:cubicBezTo>
                <a:cubicBezTo>
                  <a:pt x="680" y="44"/>
                  <a:pt x="684" y="43"/>
                  <a:pt x="689" y="42"/>
                </a:cubicBezTo>
                <a:cubicBezTo>
                  <a:pt x="693" y="41"/>
                  <a:pt x="700" y="40"/>
                  <a:pt x="706" y="39"/>
                </a:cubicBezTo>
                <a:cubicBezTo>
                  <a:pt x="714" y="37"/>
                  <a:pt x="721" y="36"/>
                  <a:pt x="729" y="34"/>
                </a:cubicBezTo>
                <a:cubicBezTo>
                  <a:pt x="729" y="34"/>
                  <a:pt x="730" y="34"/>
                  <a:pt x="730" y="34"/>
                </a:cubicBezTo>
                <a:cubicBezTo>
                  <a:pt x="707" y="58"/>
                  <a:pt x="684" y="82"/>
                  <a:pt x="659" y="104"/>
                </a:cubicBezTo>
                <a:cubicBezTo>
                  <a:pt x="651" y="111"/>
                  <a:pt x="643" y="118"/>
                  <a:pt x="636" y="126"/>
                </a:cubicBezTo>
                <a:cubicBezTo>
                  <a:pt x="628" y="133"/>
                  <a:pt x="620" y="141"/>
                  <a:pt x="613" y="148"/>
                </a:cubicBezTo>
                <a:cubicBezTo>
                  <a:pt x="598" y="163"/>
                  <a:pt x="582" y="178"/>
                  <a:pt x="567" y="192"/>
                </a:cubicBezTo>
                <a:cubicBezTo>
                  <a:pt x="552" y="207"/>
                  <a:pt x="536" y="222"/>
                  <a:pt x="521" y="237"/>
                </a:cubicBezTo>
                <a:cubicBezTo>
                  <a:pt x="513" y="244"/>
                  <a:pt x="505" y="252"/>
                  <a:pt x="497" y="259"/>
                </a:cubicBezTo>
                <a:cubicBezTo>
                  <a:pt x="489" y="266"/>
                  <a:pt x="478" y="276"/>
                  <a:pt x="467" y="286"/>
                </a:cubicBezTo>
                <a:cubicBezTo>
                  <a:pt x="440" y="312"/>
                  <a:pt x="418" y="335"/>
                  <a:pt x="392" y="360"/>
                </a:cubicBezTo>
                <a:cubicBezTo>
                  <a:pt x="366" y="334"/>
                  <a:pt x="340" y="308"/>
                  <a:pt x="314" y="282"/>
                </a:cubicBezTo>
                <a:cubicBezTo>
                  <a:pt x="291" y="259"/>
                  <a:pt x="268" y="236"/>
                  <a:pt x="244" y="213"/>
                </a:cubicBezTo>
                <a:cubicBezTo>
                  <a:pt x="223" y="193"/>
                  <a:pt x="201" y="172"/>
                  <a:pt x="180" y="152"/>
                </a:cubicBezTo>
                <a:cubicBezTo>
                  <a:pt x="158" y="132"/>
                  <a:pt x="137" y="111"/>
                  <a:pt x="115" y="91"/>
                </a:cubicBezTo>
                <a:cubicBezTo>
                  <a:pt x="104" y="81"/>
                  <a:pt x="94" y="71"/>
                  <a:pt x="83" y="61"/>
                </a:cubicBezTo>
                <a:cubicBezTo>
                  <a:pt x="78" y="56"/>
                  <a:pt x="73" y="51"/>
                  <a:pt x="67" y="46"/>
                </a:cubicBezTo>
                <a:cubicBezTo>
                  <a:pt x="78" y="50"/>
                  <a:pt x="89" y="53"/>
                  <a:pt x="99" y="56"/>
                </a:cubicBezTo>
                <a:cubicBezTo>
                  <a:pt x="112" y="60"/>
                  <a:pt x="124" y="64"/>
                  <a:pt x="136" y="67"/>
                </a:cubicBezTo>
                <a:cubicBezTo>
                  <a:pt x="148" y="71"/>
                  <a:pt x="160" y="74"/>
                  <a:pt x="172" y="77"/>
                </a:cubicBezTo>
                <a:cubicBezTo>
                  <a:pt x="191" y="82"/>
                  <a:pt x="191" y="82"/>
                  <a:pt x="191" y="82"/>
                </a:cubicBezTo>
                <a:cubicBezTo>
                  <a:pt x="197" y="84"/>
                  <a:pt x="204" y="86"/>
                  <a:pt x="211" y="87"/>
                </a:cubicBezTo>
                <a:cubicBezTo>
                  <a:pt x="212" y="87"/>
                  <a:pt x="212" y="87"/>
                  <a:pt x="213" y="87"/>
                </a:cubicBezTo>
                <a:cubicBezTo>
                  <a:pt x="214" y="87"/>
                  <a:pt x="216" y="86"/>
                  <a:pt x="218" y="84"/>
                </a:cubicBezTo>
                <a:cubicBezTo>
                  <a:pt x="220" y="82"/>
                  <a:pt x="222" y="81"/>
                  <a:pt x="223" y="78"/>
                </a:cubicBezTo>
                <a:cubicBezTo>
                  <a:pt x="224" y="77"/>
                  <a:pt x="226" y="74"/>
                  <a:pt x="226" y="72"/>
                </a:cubicBezTo>
                <a:cubicBezTo>
                  <a:pt x="227" y="69"/>
                  <a:pt x="226" y="67"/>
                  <a:pt x="225" y="66"/>
                </a:cubicBezTo>
                <a:cubicBezTo>
                  <a:pt x="223" y="63"/>
                  <a:pt x="221" y="61"/>
                  <a:pt x="218" y="60"/>
                </a:cubicBezTo>
                <a:cubicBezTo>
                  <a:pt x="210" y="57"/>
                  <a:pt x="203" y="54"/>
                  <a:pt x="195" y="51"/>
                </a:cubicBezTo>
                <a:cubicBezTo>
                  <a:pt x="192" y="50"/>
                  <a:pt x="188" y="49"/>
                  <a:pt x="184" y="48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49" y="39"/>
                  <a:pt x="149" y="39"/>
                  <a:pt x="149" y="3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18" y="30"/>
                  <a:pt x="105" y="25"/>
                  <a:pt x="91" y="21"/>
                </a:cubicBezTo>
                <a:cubicBezTo>
                  <a:pt x="40" y="4"/>
                  <a:pt x="40" y="4"/>
                  <a:pt x="40" y="4"/>
                </a:cubicBezTo>
                <a:cubicBezTo>
                  <a:pt x="37" y="3"/>
                  <a:pt x="37" y="3"/>
                  <a:pt x="37" y="3"/>
                </a:cubicBezTo>
                <a:cubicBezTo>
                  <a:pt x="35" y="3"/>
                  <a:pt x="33" y="2"/>
                  <a:pt x="32" y="2"/>
                </a:cubicBezTo>
                <a:cubicBezTo>
                  <a:pt x="29" y="1"/>
                  <a:pt x="26" y="1"/>
                  <a:pt x="23" y="1"/>
                </a:cubicBezTo>
                <a:cubicBezTo>
                  <a:pt x="21" y="0"/>
                  <a:pt x="20" y="0"/>
                  <a:pt x="18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763" y="6260401"/>
            <a:ext cx="1170000" cy="260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12764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emf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18" Type="http://schemas.openxmlformats.org/officeDocument/2006/relationships/slideLayout" Target="../slideLayouts/slideLayout59.xml"/><Relationship Id="rId26" Type="http://schemas.openxmlformats.org/officeDocument/2006/relationships/slideLayout" Target="../slideLayouts/slideLayout67.xml"/><Relationship Id="rId3" Type="http://schemas.openxmlformats.org/officeDocument/2006/relationships/slideLayout" Target="../slideLayouts/slideLayout44.xml"/><Relationship Id="rId21" Type="http://schemas.openxmlformats.org/officeDocument/2006/relationships/slideLayout" Target="../slideLayouts/slideLayout62.xml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17" Type="http://schemas.openxmlformats.org/officeDocument/2006/relationships/slideLayout" Target="../slideLayouts/slideLayout58.xml"/><Relationship Id="rId25" Type="http://schemas.openxmlformats.org/officeDocument/2006/relationships/slideLayout" Target="../slideLayouts/slideLayout66.xml"/><Relationship Id="rId2" Type="http://schemas.openxmlformats.org/officeDocument/2006/relationships/slideLayout" Target="../slideLayouts/slideLayout43.xml"/><Relationship Id="rId16" Type="http://schemas.openxmlformats.org/officeDocument/2006/relationships/slideLayout" Target="../slideLayouts/slideLayout57.xml"/><Relationship Id="rId20" Type="http://schemas.openxmlformats.org/officeDocument/2006/relationships/slideLayout" Target="../slideLayouts/slideLayout61.xml"/><Relationship Id="rId29" Type="http://schemas.openxmlformats.org/officeDocument/2006/relationships/slideLayout" Target="../slideLayouts/slideLayout70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24" Type="http://schemas.openxmlformats.org/officeDocument/2006/relationships/slideLayout" Target="../slideLayouts/slideLayout65.xml"/><Relationship Id="rId32" Type="http://schemas.openxmlformats.org/officeDocument/2006/relationships/image" Target="../media/image1.emf"/><Relationship Id="rId5" Type="http://schemas.openxmlformats.org/officeDocument/2006/relationships/slideLayout" Target="../slideLayouts/slideLayout46.xml"/><Relationship Id="rId15" Type="http://schemas.openxmlformats.org/officeDocument/2006/relationships/slideLayout" Target="../slideLayouts/slideLayout56.xml"/><Relationship Id="rId23" Type="http://schemas.openxmlformats.org/officeDocument/2006/relationships/slideLayout" Target="../slideLayouts/slideLayout64.xml"/><Relationship Id="rId28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51.xml"/><Relationship Id="rId19" Type="http://schemas.openxmlformats.org/officeDocument/2006/relationships/slideLayout" Target="../slideLayouts/slideLayout60.xml"/><Relationship Id="rId31" Type="http://schemas.openxmlformats.org/officeDocument/2006/relationships/theme" Target="../theme/theme3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55.xml"/><Relationship Id="rId22" Type="http://schemas.openxmlformats.org/officeDocument/2006/relationships/slideLayout" Target="../slideLayouts/slideLayout63.xml"/><Relationship Id="rId27" Type="http://schemas.openxmlformats.org/officeDocument/2006/relationships/slideLayout" Target="../slideLayouts/slideLayout68.xml"/><Relationship Id="rId30" Type="http://schemas.openxmlformats.org/officeDocument/2006/relationships/slideLayout" Target="../slideLayouts/slideLayout7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85764" y="365127"/>
            <a:ext cx="7750176" cy="221028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5763" y="1588958"/>
            <a:ext cx="11398249" cy="406254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331076" y="6343471"/>
            <a:ext cx="1171979" cy="252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951">
                <a:solidFill>
                  <a:schemeClr val="tx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262905" y="6343471"/>
            <a:ext cx="6120000" cy="252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Software Remote Education Plan – MyQ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60676" y="6220498"/>
            <a:ext cx="1236216" cy="374975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>
              <a:defRPr sz="1800">
                <a:solidFill>
                  <a:schemeClr val="tx1"/>
                </a:solidFill>
              </a:defRPr>
            </a:lvl1pPr>
          </a:lstStyle>
          <a:p>
            <a:fld id="{A3381702-59A5-4643-AE93-D7BF7F78153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10" name="Picture 9"/>
          <p:cNvPicPr/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7"/>
          <p:cNvPicPr/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264284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  <p:sldLayoutId id="2147483742" r:id="rId13"/>
    <p:sldLayoutId id="2147483725" r:id="rId14"/>
    <p:sldLayoutId id="2147483726" r:id="rId15"/>
    <p:sldLayoutId id="2147483727" r:id="rId16"/>
    <p:sldLayoutId id="2147483728" r:id="rId17"/>
    <p:sldLayoutId id="2147483729" r:id="rId18"/>
    <p:sldLayoutId id="2147483730" r:id="rId19"/>
    <p:sldLayoutId id="2147483731" r:id="rId20"/>
    <p:sldLayoutId id="2147483732" r:id="rId21"/>
    <p:sldLayoutId id="2147483733" r:id="rId22"/>
    <p:sldLayoutId id="2147483734" r:id="rId23"/>
    <p:sldLayoutId id="2147483735" r:id="rId24"/>
    <p:sldLayoutId id="2147483736" r:id="rId25"/>
    <p:sldLayoutId id="2147483737" r:id="rId26"/>
    <p:sldLayoutId id="2147483738" r:id="rId27"/>
    <p:sldLayoutId id="2147483739" r:id="rId28"/>
    <p:sldLayoutId id="2147483740" r:id="rId29"/>
    <p:sldLayoutId id="2147483741" r:id="rId30"/>
  </p:sldLayoutIdLst>
  <p:hf hdr="0" dt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1600" b="1" kern="1200" spc="-11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15995" indent="-215995" algn="l" defTabSz="914377" rtl="0" eaLnBrk="1" latinLnBrk="0" hangingPunct="1">
        <a:lnSpc>
          <a:spcPct val="120000"/>
        </a:lnSpc>
        <a:spcBef>
          <a:spcPts val="0"/>
        </a:spcBef>
        <a:buClr>
          <a:schemeClr val="tx2"/>
        </a:buClr>
        <a:buSzPct val="100000"/>
        <a:buFont typeface="Arial" panose="020B0604020202020204" pitchFamily="34" charset="0"/>
        <a:buChar char="+"/>
        <a:defRPr sz="1800" b="0" kern="1200">
          <a:solidFill>
            <a:schemeClr val="tx2"/>
          </a:solidFill>
          <a:latin typeface="+mn-lt"/>
          <a:ea typeface="+mn-ea"/>
          <a:cs typeface="+mn-cs"/>
        </a:defRPr>
      </a:lvl1pPr>
      <a:lvl2pPr marL="446077" indent="-223833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800" kern="1200">
          <a:solidFill>
            <a:schemeClr val="tx2"/>
          </a:solidFill>
          <a:latin typeface="+mn-lt"/>
          <a:ea typeface="+mn-ea"/>
          <a:cs typeface="+mn-cs"/>
        </a:defRPr>
      </a:lvl2pPr>
      <a:lvl3pPr marL="609585" indent="-187321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600" kern="1200">
          <a:solidFill>
            <a:schemeClr val="tx2"/>
          </a:solidFill>
          <a:latin typeface="+mn-lt"/>
          <a:ea typeface="+mn-ea"/>
          <a:cs typeface="+mn-cs"/>
        </a:defRPr>
      </a:lvl3pPr>
      <a:lvl4pPr marL="820718" indent="-211133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600" kern="1200">
          <a:solidFill>
            <a:schemeClr val="tx2"/>
          </a:solidFill>
          <a:latin typeface="+mn-lt"/>
          <a:ea typeface="+mn-ea"/>
          <a:cs typeface="+mn-cs"/>
        </a:defRPr>
      </a:lvl4pPr>
      <a:lvl5pPr marL="1019149" indent="-209545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5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pos="742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61F03F51-CEB9-498B-91D6-089B1BA127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D1AFD44-4A77-4B3E-8130-3780F8EAA7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D1055ECF-9845-48B3-8715-0673121E09C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411BD8-4033-4C65-8D94-C69952B4138C}" type="datetimeFigureOut">
              <a:rPr lang="en-US" smtClean="0"/>
              <a:t>4/5/2021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9D535EE-094C-412D-B4E0-5EC3F2109E4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535C4DA-3513-4A65-92EB-CFE6BAB82D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880361F-0F10-45FA-B716-C57F24B391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718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1" r:id="rId8"/>
    <p:sldLayoutId id="2147483752" r:id="rId9"/>
    <p:sldLayoutId id="2147483753" r:id="rId10"/>
    <p:sldLayoutId id="214748375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96000" y="365127"/>
            <a:ext cx="7739939" cy="221028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96001" y="1588958"/>
            <a:ext cx="11388011" cy="406254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331076" y="6343471"/>
            <a:ext cx="1171979" cy="252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951">
                <a:solidFill>
                  <a:schemeClr val="tx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2161A9-66D8-4CAB-90C2-E20F931B0273}" type="datetime1">
              <a:rPr kumimoji="0" lang="en-GB" sz="951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05/04/2021</a:t>
            </a:fld>
            <a:endParaRPr kumimoji="0" lang="en-GB" sz="95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262905" y="6343471"/>
            <a:ext cx="6120000" cy="252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951">
                <a:solidFill>
                  <a:schemeClr val="tx1"/>
                </a:solidFill>
              </a:defRPr>
            </a:lvl1pPr>
          </a:lstStyle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5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Presentation title [ &gt; Insert &gt; Header &amp; Footer ]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60676" y="6220498"/>
            <a:ext cx="1236216" cy="374975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>
              <a:defRPr sz="1800">
                <a:solidFill>
                  <a:schemeClr val="tx1"/>
                </a:solidFill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10" name="Picture 9"/>
          <p:cNvPicPr/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7"/>
          <p:cNvPicPr/>
          <p:nvPr userDrawn="1"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4" y="6260920"/>
            <a:ext cx="1170000" cy="25732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198094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8" r:id="rId1"/>
    <p:sldLayoutId id="2147483759" r:id="rId2"/>
    <p:sldLayoutId id="2147483760" r:id="rId3"/>
    <p:sldLayoutId id="2147483761" r:id="rId4"/>
    <p:sldLayoutId id="2147483762" r:id="rId5"/>
    <p:sldLayoutId id="2147483763" r:id="rId6"/>
    <p:sldLayoutId id="2147483764" r:id="rId7"/>
    <p:sldLayoutId id="2147483765" r:id="rId8"/>
    <p:sldLayoutId id="2147483766" r:id="rId9"/>
    <p:sldLayoutId id="2147483767" r:id="rId10"/>
    <p:sldLayoutId id="2147483768" r:id="rId11"/>
    <p:sldLayoutId id="2147483769" r:id="rId12"/>
    <p:sldLayoutId id="2147483770" r:id="rId13"/>
    <p:sldLayoutId id="2147483771" r:id="rId14"/>
    <p:sldLayoutId id="2147483772" r:id="rId15"/>
    <p:sldLayoutId id="2147483773" r:id="rId16"/>
    <p:sldLayoutId id="2147483774" r:id="rId17"/>
    <p:sldLayoutId id="2147483775" r:id="rId18"/>
    <p:sldLayoutId id="2147483776" r:id="rId19"/>
    <p:sldLayoutId id="2147483777" r:id="rId20"/>
    <p:sldLayoutId id="2147483778" r:id="rId21"/>
    <p:sldLayoutId id="2147483779" r:id="rId22"/>
    <p:sldLayoutId id="2147483780" r:id="rId23"/>
    <p:sldLayoutId id="2147483781" r:id="rId24"/>
    <p:sldLayoutId id="2147483782" r:id="rId25"/>
    <p:sldLayoutId id="2147483783" r:id="rId26"/>
    <p:sldLayoutId id="2147483784" r:id="rId27"/>
    <p:sldLayoutId id="2147483785" r:id="rId28"/>
    <p:sldLayoutId id="2147483786" r:id="rId29"/>
    <p:sldLayoutId id="2147483787" r:id="rId30"/>
  </p:sldLayoutIdLst>
  <p:hf hdr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1600" b="1" kern="1200" spc="-11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15995" indent="-215995" algn="l" defTabSz="914377" rtl="0" eaLnBrk="1" latinLnBrk="0" hangingPunct="1">
        <a:lnSpc>
          <a:spcPct val="120000"/>
        </a:lnSpc>
        <a:spcBef>
          <a:spcPts val="0"/>
        </a:spcBef>
        <a:buClr>
          <a:schemeClr val="tx2"/>
        </a:buClr>
        <a:buSzPct val="100000"/>
        <a:buFont typeface="Arial" panose="020B0604020202020204" pitchFamily="34" charset="0"/>
        <a:buChar char="+"/>
        <a:defRPr sz="1800" b="0" kern="1200">
          <a:solidFill>
            <a:schemeClr val="tx2"/>
          </a:solidFill>
          <a:latin typeface="+mn-lt"/>
          <a:ea typeface="+mn-ea"/>
          <a:cs typeface="+mn-cs"/>
        </a:defRPr>
      </a:lvl1pPr>
      <a:lvl2pPr marL="446077" indent="-223833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800" kern="1200">
          <a:solidFill>
            <a:schemeClr val="tx2"/>
          </a:solidFill>
          <a:latin typeface="+mn-lt"/>
          <a:ea typeface="+mn-ea"/>
          <a:cs typeface="+mn-cs"/>
        </a:defRPr>
      </a:lvl2pPr>
      <a:lvl3pPr marL="609585" indent="-187321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600" kern="1200">
          <a:solidFill>
            <a:schemeClr val="tx2"/>
          </a:solidFill>
          <a:latin typeface="+mn-lt"/>
          <a:ea typeface="+mn-ea"/>
          <a:cs typeface="+mn-cs"/>
        </a:defRPr>
      </a:lvl3pPr>
      <a:lvl4pPr marL="820718" indent="-211133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600" kern="1200">
          <a:solidFill>
            <a:schemeClr val="tx2"/>
          </a:solidFill>
          <a:latin typeface="+mn-lt"/>
          <a:ea typeface="+mn-ea"/>
          <a:cs typeface="+mn-cs"/>
        </a:defRPr>
      </a:lvl4pPr>
      <a:lvl5pPr marL="1019149" indent="-209545" algn="l" defTabSz="914377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SzPct val="100000"/>
        <a:buFont typeface="Arial" panose="020B0604020202020204" pitchFamily="34" charset="0"/>
        <a:buChar char="+"/>
        <a:defRPr sz="15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pos="742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9.xml"/><Relationship Id="rId1" Type="http://schemas.openxmlformats.org/officeDocument/2006/relationships/themeOverride" Target="../theme/themeOverride1.xml"/><Relationship Id="rId6" Type="http://schemas.openxmlformats.org/officeDocument/2006/relationships/hyperlink" Target="mailto:xxxx@xxxxxx.ru" TargetMode="External"/><Relationship Id="rId5" Type="http://schemas.openxmlformats.org/officeDocument/2006/relationships/hyperlink" Target="mailto:alex@domain.ru" TargetMode="External"/><Relationship Id="rId4" Type="http://schemas.openxmlformats.org/officeDocument/2006/relationships/image" Target="../media/image2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9.xml"/><Relationship Id="rId1" Type="http://schemas.openxmlformats.org/officeDocument/2006/relationships/themeOverride" Target="../theme/themeOverride2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9.xml"/><Relationship Id="rId1" Type="http://schemas.openxmlformats.org/officeDocument/2006/relationships/themeOverride" Target="../theme/themeOverride3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9.xml"/><Relationship Id="rId1" Type="http://schemas.openxmlformats.org/officeDocument/2006/relationships/themeOverride" Target="../theme/themeOverride4.xml"/><Relationship Id="rId4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9.xml"/><Relationship Id="rId1" Type="http://schemas.openxmlformats.org/officeDocument/2006/relationships/themeOverride" Target="../theme/themeOverride5.xml"/><Relationship Id="rId4" Type="http://schemas.openxmlformats.org/officeDocument/2006/relationships/image" Target="../media/image26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mailto:knmocr@mail.ru" TargetMode="External"/><Relationship Id="rId7" Type="http://schemas.openxmlformats.org/officeDocument/2006/relationships/image" Target="../media/image10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2.xml"/><Relationship Id="rId6" Type="http://schemas.microsoft.com/office/2007/relationships/hdphoto" Target="../media/hdphoto1.wdp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2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15.png"/><Relationship Id="rId7" Type="http://schemas.openxmlformats.org/officeDocument/2006/relationships/image" Target="../media/image17.png"/><Relationship Id="rId12" Type="http://schemas.microsoft.com/office/2007/relationships/hdphoto" Target="../media/hdphoto6.wdp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8.xml"/><Relationship Id="rId6" Type="http://schemas.microsoft.com/office/2007/relationships/hdphoto" Target="../media/hdphoto3.wdp"/><Relationship Id="rId11" Type="http://schemas.openxmlformats.org/officeDocument/2006/relationships/image" Target="../media/image19.png"/><Relationship Id="rId5" Type="http://schemas.openxmlformats.org/officeDocument/2006/relationships/image" Target="../media/image16.png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8.xml"/><Relationship Id="rId4" Type="http://schemas.microsoft.com/office/2007/relationships/hdphoto" Target="../media/hdphoto7.wdp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3"/>
          </p:nvPr>
        </p:nvSpPr>
        <p:spPr>
          <a:xfrm>
            <a:off x="334963" y="1570289"/>
            <a:ext cx="6832600" cy="1721551"/>
          </a:xfrm>
        </p:spPr>
        <p:txBody>
          <a:bodyPr>
            <a:normAutofit/>
          </a:bodyPr>
          <a:lstStyle/>
          <a:p>
            <a:pPr algn="l"/>
            <a:r>
              <a:rPr lang="ru-RU" sz="2800" dirty="0" smtClean="0"/>
              <a:t>Оцифруем и извлечем данные из бумажных и сканированных документов</a:t>
            </a:r>
            <a:endParaRPr lang="en-GB" sz="2800" dirty="0"/>
          </a:p>
        </p:txBody>
      </p:sp>
      <p:sp>
        <p:nvSpPr>
          <p:cNvPr id="5" name="Subtitle 2"/>
          <p:cNvSpPr txBox="1">
            <a:spLocks/>
          </p:cNvSpPr>
          <p:nvPr/>
        </p:nvSpPr>
        <p:spPr>
          <a:xfrm>
            <a:off x="76405" y="4514447"/>
            <a:ext cx="5148457" cy="1261243"/>
          </a:xfrm>
          <a:prstGeom prst="rect">
            <a:avLst/>
          </a:prstGeom>
        </p:spPr>
        <p:txBody>
          <a:bodyPr/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8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09585" indent="-187321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6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20718" indent="-2111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6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019149" indent="-20954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5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dirty="0" smtClean="0">
                <a:solidFill>
                  <a:schemeClr val="bg1"/>
                </a:solidFill>
              </a:rPr>
              <a:t>ООО «Зазеркалье-сервис»</a:t>
            </a:r>
          </a:p>
          <a:p>
            <a:endParaRPr lang="en-US" dirty="0" smtClean="0">
              <a:solidFill>
                <a:schemeClr val="bg1"/>
              </a:solidFill>
            </a:endParaRPr>
          </a:p>
        </p:txBody>
      </p:sp>
      <p:pic>
        <p:nvPicPr>
          <p:cNvPr id="4" name="Picture 3" descr="C:\Мои документы\Реклама\макеты\логотипы\логотип Зазеркалье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963" y="4933578"/>
            <a:ext cx="3505478" cy="6480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57146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396000" y="365126"/>
            <a:ext cx="8006585" cy="293769"/>
          </a:xfrm>
        </p:spPr>
        <p:txBody>
          <a:bodyPr>
            <a:noAutofit/>
          </a:bodyPr>
          <a:lstStyle/>
          <a:p>
            <a:r>
              <a:rPr lang="ru-RU" dirty="0" err="1" smtClean="0"/>
              <a:t>Автозаполнение</a:t>
            </a:r>
            <a:r>
              <a:rPr lang="ru-RU" dirty="0" smtClean="0"/>
              <a:t> данных в архив</a:t>
            </a:r>
            <a:endParaRPr lang="ru-RU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3"/>
          </p:nvPr>
        </p:nvSpPr>
        <p:spPr>
          <a:xfrm>
            <a:off x="385764" y="719579"/>
            <a:ext cx="7750175" cy="418774"/>
          </a:xfrm>
        </p:spPr>
        <p:txBody>
          <a:bodyPr/>
          <a:lstStyle/>
          <a:p>
            <a:r>
              <a:rPr lang="ru-RU" sz="1400" dirty="0" smtClean="0">
                <a:solidFill>
                  <a:schemeClr val="accent1"/>
                </a:solidFill>
              </a:rPr>
              <a:t>Извлечение и архивирование клиентских форм</a:t>
            </a:r>
            <a:endParaRPr lang="ru-RU" sz="1400" dirty="0">
              <a:solidFill>
                <a:schemeClr val="accent1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200000">
            <a:off x="87326" y="2067561"/>
            <a:ext cx="3718179" cy="269731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200000">
            <a:off x="239726" y="2219961"/>
            <a:ext cx="3718179" cy="269731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81" name="Picture 8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200000">
            <a:off x="392126" y="2372362"/>
            <a:ext cx="3718178" cy="269731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99" name="TextBox 98"/>
          <p:cNvSpPr txBox="1"/>
          <p:nvPr/>
        </p:nvSpPr>
        <p:spPr>
          <a:xfrm>
            <a:off x="4674225" y="1614663"/>
            <a:ext cx="9961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6E3CB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DB</a:t>
            </a:r>
            <a:endParaRPr kumimoji="0" lang="ru-RU" sz="2000" b="1" i="0" u="none" strike="noStrike" kern="1200" cap="none" spc="0" normalizeH="0" baseline="0" noProof="0" dirty="0" smtClean="0">
              <a:ln>
                <a:noFill/>
              </a:ln>
              <a:solidFill>
                <a:srgbClr val="6E3CB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0" name="Freeform 302"/>
          <p:cNvSpPr>
            <a:spLocks noChangeAspect="1" noEditPoints="1"/>
          </p:cNvSpPr>
          <p:nvPr/>
        </p:nvSpPr>
        <p:spPr bwMode="auto">
          <a:xfrm>
            <a:off x="4658628" y="2070500"/>
            <a:ext cx="732180" cy="1042342"/>
          </a:xfrm>
          <a:custGeom>
            <a:avLst/>
            <a:gdLst>
              <a:gd name="T0" fmla="*/ 123 w 144"/>
              <a:gd name="T1" fmla="*/ 21 h 205"/>
              <a:gd name="T2" fmla="*/ 123 w 144"/>
              <a:gd name="T3" fmla="*/ 62 h 205"/>
              <a:gd name="T4" fmla="*/ 21 w 144"/>
              <a:gd name="T5" fmla="*/ 62 h 205"/>
              <a:gd name="T6" fmla="*/ 21 w 144"/>
              <a:gd name="T7" fmla="*/ 21 h 205"/>
              <a:gd name="T8" fmla="*/ 41 w 144"/>
              <a:gd name="T9" fmla="*/ 21 h 205"/>
              <a:gd name="T10" fmla="*/ 41 w 144"/>
              <a:gd name="T11" fmla="*/ 41 h 205"/>
              <a:gd name="T12" fmla="*/ 62 w 144"/>
              <a:gd name="T13" fmla="*/ 41 h 205"/>
              <a:gd name="T14" fmla="*/ 62 w 144"/>
              <a:gd name="T15" fmla="*/ 21 h 205"/>
              <a:gd name="T16" fmla="*/ 123 w 144"/>
              <a:gd name="T17" fmla="*/ 21 h 205"/>
              <a:gd name="T18" fmla="*/ 103 w 144"/>
              <a:gd name="T19" fmla="*/ 0 h 205"/>
              <a:gd name="T20" fmla="*/ 0 w 144"/>
              <a:gd name="T21" fmla="*/ 0 h 205"/>
              <a:gd name="T22" fmla="*/ 0 w 144"/>
              <a:gd name="T23" fmla="*/ 62 h 205"/>
              <a:gd name="T24" fmla="*/ 0 w 144"/>
              <a:gd name="T25" fmla="*/ 82 h 205"/>
              <a:gd name="T26" fmla="*/ 0 w 144"/>
              <a:gd name="T27" fmla="*/ 123 h 205"/>
              <a:gd name="T28" fmla="*/ 0 w 144"/>
              <a:gd name="T29" fmla="*/ 144 h 205"/>
              <a:gd name="T30" fmla="*/ 0 w 144"/>
              <a:gd name="T31" fmla="*/ 205 h 205"/>
              <a:gd name="T32" fmla="*/ 123 w 144"/>
              <a:gd name="T33" fmla="*/ 205 h 205"/>
              <a:gd name="T34" fmla="*/ 144 w 144"/>
              <a:gd name="T35" fmla="*/ 205 h 205"/>
              <a:gd name="T36" fmla="*/ 144 w 144"/>
              <a:gd name="T37" fmla="*/ 41 h 205"/>
              <a:gd name="T38" fmla="*/ 123 w 144"/>
              <a:gd name="T39" fmla="*/ 21 h 205"/>
              <a:gd name="T40" fmla="*/ 123 w 144"/>
              <a:gd name="T41" fmla="*/ 185 h 205"/>
              <a:gd name="T42" fmla="*/ 21 w 144"/>
              <a:gd name="T43" fmla="*/ 185 h 205"/>
              <a:gd name="T44" fmla="*/ 21 w 144"/>
              <a:gd name="T45" fmla="*/ 144 h 205"/>
              <a:gd name="T46" fmla="*/ 41 w 144"/>
              <a:gd name="T47" fmla="*/ 144 h 205"/>
              <a:gd name="T48" fmla="*/ 41 w 144"/>
              <a:gd name="T49" fmla="*/ 164 h 205"/>
              <a:gd name="T50" fmla="*/ 62 w 144"/>
              <a:gd name="T51" fmla="*/ 164 h 205"/>
              <a:gd name="T52" fmla="*/ 62 w 144"/>
              <a:gd name="T53" fmla="*/ 144 h 205"/>
              <a:gd name="T54" fmla="*/ 123 w 144"/>
              <a:gd name="T55" fmla="*/ 144 h 205"/>
              <a:gd name="T56" fmla="*/ 123 w 144"/>
              <a:gd name="T57" fmla="*/ 185 h 205"/>
              <a:gd name="T58" fmla="*/ 123 w 144"/>
              <a:gd name="T59" fmla="*/ 123 h 205"/>
              <a:gd name="T60" fmla="*/ 21 w 144"/>
              <a:gd name="T61" fmla="*/ 123 h 205"/>
              <a:gd name="T62" fmla="*/ 21 w 144"/>
              <a:gd name="T63" fmla="*/ 82 h 205"/>
              <a:gd name="T64" fmla="*/ 41 w 144"/>
              <a:gd name="T65" fmla="*/ 82 h 205"/>
              <a:gd name="T66" fmla="*/ 41 w 144"/>
              <a:gd name="T67" fmla="*/ 103 h 205"/>
              <a:gd name="T68" fmla="*/ 62 w 144"/>
              <a:gd name="T69" fmla="*/ 103 h 205"/>
              <a:gd name="T70" fmla="*/ 62 w 144"/>
              <a:gd name="T71" fmla="*/ 82 h 205"/>
              <a:gd name="T72" fmla="*/ 123 w 144"/>
              <a:gd name="T73" fmla="*/ 82 h 205"/>
              <a:gd name="T74" fmla="*/ 123 w 144"/>
              <a:gd name="T75" fmla="*/ 123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4" h="205">
                <a:moveTo>
                  <a:pt x="123" y="21"/>
                </a:moveTo>
                <a:lnTo>
                  <a:pt x="123" y="62"/>
                </a:lnTo>
                <a:lnTo>
                  <a:pt x="21" y="62"/>
                </a:lnTo>
                <a:lnTo>
                  <a:pt x="21" y="21"/>
                </a:lnTo>
                <a:lnTo>
                  <a:pt x="41" y="21"/>
                </a:lnTo>
                <a:lnTo>
                  <a:pt x="41" y="41"/>
                </a:lnTo>
                <a:lnTo>
                  <a:pt x="62" y="41"/>
                </a:lnTo>
                <a:lnTo>
                  <a:pt x="62" y="21"/>
                </a:lnTo>
                <a:lnTo>
                  <a:pt x="123" y="21"/>
                </a:lnTo>
                <a:lnTo>
                  <a:pt x="103" y="0"/>
                </a:lnTo>
                <a:lnTo>
                  <a:pt x="0" y="0"/>
                </a:lnTo>
                <a:lnTo>
                  <a:pt x="0" y="62"/>
                </a:lnTo>
                <a:lnTo>
                  <a:pt x="0" y="82"/>
                </a:lnTo>
                <a:lnTo>
                  <a:pt x="0" y="123"/>
                </a:lnTo>
                <a:lnTo>
                  <a:pt x="0" y="144"/>
                </a:lnTo>
                <a:lnTo>
                  <a:pt x="0" y="205"/>
                </a:lnTo>
                <a:lnTo>
                  <a:pt x="123" y="205"/>
                </a:lnTo>
                <a:lnTo>
                  <a:pt x="144" y="205"/>
                </a:lnTo>
                <a:lnTo>
                  <a:pt x="144" y="41"/>
                </a:lnTo>
                <a:lnTo>
                  <a:pt x="123" y="21"/>
                </a:lnTo>
                <a:close/>
                <a:moveTo>
                  <a:pt x="123" y="185"/>
                </a:moveTo>
                <a:lnTo>
                  <a:pt x="21" y="185"/>
                </a:lnTo>
                <a:lnTo>
                  <a:pt x="21" y="144"/>
                </a:lnTo>
                <a:lnTo>
                  <a:pt x="41" y="144"/>
                </a:lnTo>
                <a:lnTo>
                  <a:pt x="41" y="164"/>
                </a:lnTo>
                <a:lnTo>
                  <a:pt x="62" y="164"/>
                </a:lnTo>
                <a:lnTo>
                  <a:pt x="62" y="144"/>
                </a:lnTo>
                <a:lnTo>
                  <a:pt x="123" y="144"/>
                </a:lnTo>
                <a:lnTo>
                  <a:pt x="123" y="185"/>
                </a:lnTo>
                <a:close/>
                <a:moveTo>
                  <a:pt x="123" y="123"/>
                </a:moveTo>
                <a:lnTo>
                  <a:pt x="21" y="123"/>
                </a:lnTo>
                <a:lnTo>
                  <a:pt x="21" y="82"/>
                </a:lnTo>
                <a:lnTo>
                  <a:pt x="41" y="82"/>
                </a:lnTo>
                <a:lnTo>
                  <a:pt x="41" y="103"/>
                </a:lnTo>
                <a:lnTo>
                  <a:pt x="62" y="103"/>
                </a:lnTo>
                <a:lnTo>
                  <a:pt x="62" y="82"/>
                </a:lnTo>
                <a:lnTo>
                  <a:pt x="123" y="82"/>
                </a:lnTo>
                <a:lnTo>
                  <a:pt x="123" y="12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103" name="Group 40"/>
          <p:cNvGrpSpPr>
            <a:grpSpLocks noChangeAspect="1"/>
          </p:cNvGrpSpPr>
          <p:nvPr/>
        </p:nvGrpSpPr>
        <p:grpSpPr bwMode="auto">
          <a:xfrm>
            <a:off x="5509612" y="5339152"/>
            <a:ext cx="997064" cy="1237580"/>
            <a:chOff x="1276" y="2144"/>
            <a:chExt cx="1766" cy="2192"/>
          </a:xfrm>
          <a:solidFill>
            <a:schemeClr val="accent2"/>
          </a:solidFill>
        </p:grpSpPr>
        <p:sp>
          <p:nvSpPr>
            <p:cNvPr id="116" name="Freeform 41"/>
            <p:cNvSpPr>
              <a:spLocks/>
            </p:cNvSpPr>
            <p:nvPr/>
          </p:nvSpPr>
          <p:spPr bwMode="auto">
            <a:xfrm>
              <a:off x="1276" y="2144"/>
              <a:ext cx="1220" cy="1194"/>
            </a:xfrm>
            <a:custGeom>
              <a:avLst/>
              <a:gdLst>
                <a:gd name="T0" fmla="*/ 17 w 1001"/>
                <a:gd name="T1" fmla="*/ 346 h 979"/>
                <a:gd name="T2" fmla="*/ 3 w 1001"/>
                <a:gd name="T3" fmla="*/ 430 h 979"/>
                <a:gd name="T4" fmla="*/ 43 w 1001"/>
                <a:gd name="T5" fmla="*/ 677 h 979"/>
                <a:gd name="T6" fmla="*/ 203 w 1001"/>
                <a:gd name="T7" fmla="*/ 889 h 979"/>
                <a:gd name="T8" fmla="*/ 514 w 1001"/>
                <a:gd name="T9" fmla="*/ 976 h 979"/>
                <a:gd name="T10" fmla="*/ 731 w 1001"/>
                <a:gd name="T11" fmla="*/ 921 h 979"/>
                <a:gd name="T12" fmla="*/ 804 w 1001"/>
                <a:gd name="T13" fmla="*/ 880 h 979"/>
                <a:gd name="T14" fmla="*/ 955 w 1001"/>
                <a:gd name="T15" fmla="*/ 702 h 979"/>
                <a:gd name="T16" fmla="*/ 975 w 1001"/>
                <a:gd name="T17" fmla="*/ 324 h 979"/>
                <a:gd name="T18" fmla="*/ 724 w 1001"/>
                <a:gd name="T19" fmla="*/ 46 h 979"/>
                <a:gd name="T20" fmla="*/ 354 w 1001"/>
                <a:gd name="T21" fmla="*/ 35 h 979"/>
                <a:gd name="T22" fmla="*/ 314 w 1001"/>
                <a:gd name="T23" fmla="*/ 55 h 979"/>
                <a:gd name="T24" fmla="*/ 293 w 1001"/>
                <a:gd name="T25" fmla="*/ 66 h 979"/>
                <a:gd name="T26" fmla="*/ 303 w 1001"/>
                <a:gd name="T27" fmla="*/ 73 h 979"/>
                <a:gd name="T28" fmla="*/ 625 w 1001"/>
                <a:gd name="T29" fmla="*/ 35 h 979"/>
                <a:gd name="T30" fmla="*/ 704 w 1001"/>
                <a:gd name="T31" fmla="*/ 64 h 979"/>
                <a:gd name="T32" fmla="*/ 777 w 1001"/>
                <a:gd name="T33" fmla="*/ 106 h 979"/>
                <a:gd name="T34" fmla="*/ 957 w 1001"/>
                <a:gd name="T35" fmla="*/ 382 h 979"/>
                <a:gd name="T36" fmla="*/ 963 w 1001"/>
                <a:gd name="T37" fmla="*/ 424 h 979"/>
                <a:gd name="T38" fmla="*/ 966 w 1001"/>
                <a:gd name="T39" fmla="*/ 489 h 979"/>
                <a:gd name="T40" fmla="*/ 961 w 1001"/>
                <a:gd name="T41" fmla="*/ 544 h 979"/>
                <a:gd name="T42" fmla="*/ 899 w 1001"/>
                <a:gd name="T43" fmla="*/ 715 h 979"/>
                <a:gd name="T44" fmla="*/ 879 w 1001"/>
                <a:gd name="T45" fmla="*/ 745 h 979"/>
                <a:gd name="T46" fmla="*/ 827 w 1001"/>
                <a:gd name="T47" fmla="*/ 802 h 979"/>
                <a:gd name="T48" fmla="*/ 646 w 1001"/>
                <a:gd name="T49" fmla="*/ 898 h 979"/>
                <a:gd name="T50" fmla="*/ 355 w 1001"/>
                <a:gd name="T51" fmla="*/ 905 h 979"/>
                <a:gd name="T52" fmla="*/ 217 w 1001"/>
                <a:gd name="T53" fmla="*/ 833 h 979"/>
                <a:gd name="T54" fmla="*/ 195 w 1001"/>
                <a:gd name="T55" fmla="*/ 814 h 979"/>
                <a:gd name="T56" fmla="*/ 156 w 1001"/>
                <a:gd name="T57" fmla="*/ 771 h 979"/>
                <a:gd name="T58" fmla="*/ 124 w 1001"/>
                <a:gd name="T59" fmla="*/ 723 h 979"/>
                <a:gd name="T60" fmla="*/ 97 w 1001"/>
                <a:gd name="T61" fmla="*/ 670 h 979"/>
                <a:gd name="T62" fmla="*/ 56 w 1001"/>
                <a:gd name="T63" fmla="*/ 438 h 979"/>
                <a:gd name="T64" fmla="*/ 139 w 1001"/>
                <a:gd name="T65" fmla="*/ 203 h 979"/>
                <a:gd name="T66" fmla="*/ 156 w 1001"/>
                <a:gd name="T67" fmla="*/ 170 h 979"/>
                <a:gd name="T68" fmla="*/ 153 w 1001"/>
                <a:gd name="T69" fmla="*/ 137 h 979"/>
                <a:gd name="T70" fmla="*/ 90 w 1001"/>
                <a:gd name="T71" fmla="*/ 192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1" h="979">
                  <a:moveTo>
                    <a:pt x="90" y="192"/>
                  </a:moveTo>
                  <a:cubicBezTo>
                    <a:pt x="57" y="238"/>
                    <a:pt x="31" y="291"/>
                    <a:pt x="17" y="346"/>
                  </a:cubicBezTo>
                  <a:cubicBezTo>
                    <a:pt x="14" y="360"/>
                    <a:pt x="11" y="374"/>
                    <a:pt x="8" y="388"/>
                  </a:cubicBezTo>
                  <a:cubicBezTo>
                    <a:pt x="7" y="402"/>
                    <a:pt x="5" y="416"/>
                    <a:pt x="3" y="430"/>
                  </a:cubicBezTo>
                  <a:cubicBezTo>
                    <a:pt x="0" y="472"/>
                    <a:pt x="3" y="514"/>
                    <a:pt x="9" y="556"/>
                  </a:cubicBezTo>
                  <a:cubicBezTo>
                    <a:pt x="16" y="597"/>
                    <a:pt x="28" y="638"/>
                    <a:pt x="43" y="677"/>
                  </a:cubicBezTo>
                  <a:cubicBezTo>
                    <a:pt x="59" y="715"/>
                    <a:pt x="78" y="752"/>
                    <a:pt x="102" y="786"/>
                  </a:cubicBezTo>
                  <a:cubicBezTo>
                    <a:pt x="130" y="825"/>
                    <a:pt x="164" y="861"/>
                    <a:pt x="203" y="889"/>
                  </a:cubicBezTo>
                  <a:cubicBezTo>
                    <a:pt x="242" y="917"/>
                    <a:pt x="286" y="939"/>
                    <a:pt x="331" y="954"/>
                  </a:cubicBezTo>
                  <a:cubicBezTo>
                    <a:pt x="390" y="973"/>
                    <a:pt x="453" y="979"/>
                    <a:pt x="514" y="976"/>
                  </a:cubicBezTo>
                  <a:cubicBezTo>
                    <a:pt x="575" y="972"/>
                    <a:pt x="635" y="958"/>
                    <a:pt x="692" y="937"/>
                  </a:cubicBezTo>
                  <a:cubicBezTo>
                    <a:pt x="705" y="931"/>
                    <a:pt x="718" y="927"/>
                    <a:pt x="731" y="921"/>
                  </a:cubicBezTo>
                  <a:cubicBezTo>
                    <a:pt x="768" y="902"/>
                    <a:pt x="768" y="902"/>
                    <a:pt x="768" y="902"/>
                  </a:cubicBezTo>
                  <a:cubicBezTo>
                    <a:pt x="780" y="896"/>
                    <a:pt x="792" y="887"/>
                    <a:pt x="804" y="880"/>
                  </a:cubicBezTo>
                  <a:cubicBezTo>
                    <a:pt x="816" y="872"/>
                    <a:pt x="827" y="863"/>
                    <a:pt x="838" y="854"/>
                  </a:cubicBezTo>
                  <a:cubicBezTo>
                    <a:pt x="887" y="812"/>
                    <a:pt x="928" y="760"/>
                    <a:pt x="955" y="702"/>
                  </a:cubicBezTo>
                  <a:cubicBezTo>
                    <a:pt x="982" y="643"/>
                    <a:pt x="996" y="578"/>
                    <a:pt x="999" y="514"/>
                  </a:cubicBezTo>
                  <a:cubicBezTo>
                    <a:pt x="1001" y="450"/>
                    <a:pt x="994" y="386"/>
                    <a:pt x="975" y="324"/>
                  </a:cubicBezTo>
                  <a:cubicBezTo>
                    <a:pt x="955" y="264"/>
                    <a:pt x="921" y="208"/>
                    <a:pt x="878" y="161"/>
                  </a:cubicBezTo>
                  <a:cubicBezTo>
                    <a:pt x="835" y="112"/>
                    <a:pt x="783" y="73"/>
                    <a:pt x="724" y="46"/>
                  </a:cubicBezTo>
                  <a:cubicBezTo>
                    <a:pt x="667" y="18"/>
                    <a:pt x="603" y="3"/>
                    <a:pt x="539" y="2"/>
                  </a:cubicBezTo>
                  <a:cubicBezTo>
                    <a:pt x="476" y="0"/>
                    <a:pt x="412" y="11"/>
                    <a:pt x="354" y="35"/>
                  </a:cubicBezTo>
                  <a:cubicBezTo>
                    <a:pt x="333" y="44"/>
                    <a:pt x="333" y="44"/>
                    <a:pt x="333" y="44"/>
                  </a:cubicBezTo>
                  <a:cubicBezTo>
                    <a:pt x="327" y="47"/>
                    <a:pt x="320" y="51"/>
                    <a:pt x="314" y="55"/>
                  </a:cubicBezTo>
                  <a:cubicBezTo>
                    <a:pt x="303" y="61"/>
                    <a:pt x="303" y="61"/>
                    <a:pt x="303" y="61"/>
                  </a:cubicBezTo>
                  <a:cubicBezTo>
                    <a:pt x="300" y="62"/>
                    <a:pt x="295" y="64"/>
                    <a:pt x="293" y="66"/>
                  </a:cubicBezTo>
                  <a:cubicBezTo>
                    <a:pt x="291" y="67"/>
                    <a:pt x="291" y="69"/>
                    <a:pt x="291" y="71"/>
                  </a:cubicBezTo>
                  <a:cubicBezTo>
                    <a:pt x="292" y="75"/>
                    <a:pt x="298" y="76"/>
                    <a:pt x="303" y="73"/>
                  </a:cubicBezTo>
                  <a:cubicBezTo>
                    <a:pt x="352" y="48"/>
                    <a:pt x="405" y="30"/>
                    <a:pt x="460" y="24"/>
                  </a:cubicBezTo>
                  <a:cubicBezTo>
                    <a:pt x="515" y="17"/>
                    <a:pt x="572" y="20"/>
                    <a:pt x="625" y="35"/>
                  </a:cubicBezTo>
                  <a:cubicBezTo>
                    <a:pt x="638" y="38"/>
                    <a:pt x="651" y="43"/>
                    <a:pt x="665" y="48"/>
                  </a:cubicBezTo>
                  <a:cubicBezTo>
                    <a:pt x="678" y="52"/>
                    <a:pt x="691" y="59"/>
                    <a:pt x="704" y="64"/>
                  </a:cubicBezTo>
                  <a:cubicBezTo>
                    <a:pt x="716" y="69"/>
                    <a:pt x="729" y="77"/>
                    <a:pt x="741" y="83"/>
                  </a:cubicBezTo>
                  <a:cubicBezTo>
                    <a:pt x="753" y="90"/>
                    <a:pt x="765" y="98"/>
                    <a:pt x="777" y="106"/>
                  </a:cubicBezTo>
                  <a:cubicBezTo>
                    <a:pt x="823" y="138"/>
                    <a:pt x="862" y="179"/>
                    <a:pt x="893" y="226"/>
                  </a:cubicBezTo>
                  <a:cubicBezTo>
                    <a:pt x="924" y="274"/>
                    <a:pt x="945" y="327"/>
                    <a:pt x="957" y="382"/>
                  </a:cubicBezTo>
                  <a:cubicBezTo>
                    <a:pt x="961" y="403"/>
                    <a:pt x="961" y="403"/>
                    <a:pt x="961" y="403"/>
                  </a:cubicBezTo>
                  <a:cubicBezTo>
                    <a:pt x="962" y="410"/>
                    <a:pt x="963" y="417"/>
                    <a:pt x="963" y="424"/>
                  </a:cubicBezTo>
                  <a:cubicBezTo>
                    <a:pt x="965" y="438"/>
                    <a:pt x="967" y="452"/>
                    <a:pt x="966" y="466"/>
                  </a:cubicBezTo>
                  <a:cubicBezTo>
                    <a:pt x="966" y="473"/>
                    <a:pt x="966" y="481"/>
                    <a:pt x="966" y="489"/>
                  </a:cubicBezTo>
                  <a:cubicBezTo>
                    <a:pt x="967" y="498"/>
                    <a:pt x="965" y="507"/>
                    <a:pt x="964" y="516"/>
                  </a:cubicBezTo>
                  <a:cubicBezTo>
                    <a:pt x="963" y="525"/>
                    <a:pt x="963" y="534"/>
                    <a:pt x="961" y="544"/>
                  </a:cubicBezTo>
                  <a:cubicBezTo>
                    <a:pt x="959" y="553"/>
                    <a:pt x="957" y="562"/>
                    <a:pt x="956" y="571"/>
                  </a:cubicBezTo>
                  <a:cubicBezTo>
                    <a:pt x="944" y="626"/>
                    <a:pt x="925" y="672"/>
                    <a:pt x="899" y="715"/>
                  </a:cubicBezTo>
                  <a:cubicBezTo>
                    <a:pt x="889" y="730"/>
                    <a:pt x="889" y="730"/>
                    <a:pt x="889" y="730"/>
                  </a:cubicBezTo>
                  <a:cubicBezTo>
                    <a:pt x="886" y="735"/>
                    <a:pt x="883" y="741"/>
                    <a:pt x="879" y="745"/>
                  </a:cubicBezTo>
                  <a:cubicBezTo>
                    <a:pt x="871" y="755"/>
                    <a:pt x="863" y="765"/>
                    <a:pt x="855" y="775"/>
                  </a:cubicBezTo>
                  <a:cubicBezTo>
                    <a:pt x="846" y="783"/>
                    <a:pt x="837" y="792"/>
                    <a:pt x="827" y="802"/>
                  </a:cubicBezTo>
                  <a:cubicBezTo>
                    <a:pt x="818" y="810"/>
                    <a:pt x="807" y="818"/>
                    <a:pt x="796" y="826"/>
                  </a:cubicBezTo>
                  <a:cubicBezTo>
                    <a:pt x="752" y="857"/>
                    <a:pt x="699" y="881"/>
                    <a:pt x="646" y="898"/>
                  </a:cubicBezTo>
                  <a:cubicBezTo>
                    <a:pt x="592" y="915"/>
                    <a:pt x="537" y="924"/>
                    <a:pt x="481" y="923"/>
                  </a:cubicBezTo>
                  <a:cubicBezTo>
                    <a:pt x="438" y="922"/>
                    <a:pt x="395" y="917"/>
                    <a:pt x="355" y="905"/>
                  </a:cubicBezTo>
                  <a:cubicBezTo>
                    <a:pt x="314" y="892"/>
                    <a:pt x="275" y="874"/>
                    <a:pt x="239" y="850"/>
                  </a:cubicBezTo>
                  <a:cubicBezTo>
                    <a:pt x="217" y="833"/>
                    <a:pt x="217" y="833"/>
                    <a:pt x="217" y="833"/>
                  </a:cubicBezTo>
                  <a:cubicBezTo>
                    <a:pt x="213" y="830"/>
                    <a:pt x="209" y="827"/>
                    <a:pt x="205" y="824"/>
                  </a:cubicBezTo>
                  <a:cubicBezTo>
                    <a:pt x="195" y="814"/>
                    <a:pt x="195" y="814"/>
                    <a:pt x="195" y="814"/>
                  </a:cubicBezTo>
                  <a:cubicBezTo>
                    <a:pt x="188" y="807"/>
                    <a:pt x="181" y="801"/>
                    <a:pt x="175" y="794"/>
                  </a:cubicBezTo>
                  <a:cubicBezTo>
                    <a:pt x="156" y="771"/>
                    <a:pt x="156" y="771"/>
                    <a:pt x="156" y="771"/>
                  </a:cubicBezTo>
                  <a:cubicBezTo>
                    <a:pt x="150" y="764"/>
                    <a:pt x="145" y="756"/>
                    <a:pt x="139" y="748"/>
                  </a:cubicBezTo>
                  <a:cubicBezTo>
                    <a:pt x="134" y="740"/>
                    <a:pt x="128" y="732"/>
                    <a:pt x="124" y="723"/>
                  </a:cubicBezTo>
                  <a:cubicBezTo>
                    <a:pt x="110" y="697"/>
                    <a:pt x="110" y="697"/>
                    <a:pt x="110" y="697"/>
                  </a:cubicBezTo>
                  <a:cubicBezTo>
                    <a:pt x="105" y="688"/>
                    <a:pt x="102" y="679"/>
                    <a:pt x="97" y="670"/>
                  </a:cubicBezTo>
                  <a:cubicBezTo>
                    <a:pt x="82" y="634"/>
                    <a:pt x="70" y="596"/>
                    <a:pt x="63" y="557"/>
                  </a:cubicBezTo>
                  <a:cubicBezTo>
                    <a:pt x="57" y="518"/>
                    <a:pt x="53" y="478"/>
                    <a:pt x="56" y="438"/>
                  </a:cubicBezTo>
                  <a:cubicBezTo>
                    <a:pt x="59" y="399"/>
                    <a:pt x="67" y="359"/>
                    <a:pt x="79" y="322"/>
                  </a:cubicBezTo>
                  <a:cubicBezTo>
                    <a:pt x="94" y="280"/>
                    <a:pt x="115" y="241"/>
                    <a:pt x="139" y="203"/>
                  </a:cubicBezTo>
                  <a:cubicBezTo>
                    <a:pt x="142" y="198"/>
                    <a:pt x="146" y="192"/>
                    <a:pt x="149" y="186"/>
                  </a:cubicBezTo>
                  <a:cubicBezTo>
                    <a:pt x="152" y="181"/>
                    <a:pt x="155" y="175"/>
                    <a:pt x="156" y="170"/>
                  </a:cubicBezTo>
                  <a:cubicBezTo>
                    <a:pt x="157" y="163"/>
                    <a:pt x="158" y="156"/>
                    <a:pt x="158" y="149"/>
                  </a:cubicBezTo>
                  <a:cubicBezTo>
                    <a:pt x="158" y="144"/>
                    <a:pt x="158" y="138"/>
                    <a:pt x="153" y="137"/>
                  </a:cubicBezTo>
                  <a:cubicBezTo>
                    <a:pt x="148" y="135"/>
                    <a:pt x="139" y="141"/>
                    <a:pt x="132" y="146"/>
                  </a:cubicBezTo>
                  <a:cubicBezTo>
                    <a:pt x="115" y="158"/>
                    <a:pt x="102" y="175"/>
                    <a:pt x="90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8" name="Freeform 42"/>
            <p:cNvSpPr>
              <a:spLocks/>
            </p:cNvSpPr>
            <p:nvPr/>
          </p:nvSpPr>
          <p:spPr bwMode="auto">
            <a:xfrm>
              <a:off x="1407" y="2502"/>
              <a:ext cx="365" cy="696"/>
            </a:xfrm>
            <a:custGeom>
              <a:avLst/>
              <a:gdLst>
                <a:gd name="T0" fmla="*/ 286 w 299"/>
                <a:gd name="T1" fmla="*/ 537 h 570"/>
                <a:gd name="T2" fmla="*/ 269 w 299"/>
                <a:gd name="T3" fmla="*/ 529 h 570"/>
                <a:gd name="T4" fmla="*/ 253 w 299"/>
                <a:gd name="T5" fmla="*/ 520 h 570"/>
                <a:gd name="T6" fmla="*/ 236 w 299"/>
                <a:gd name="T7" fmla="*/ 513 h 570"/>
                <a:gd name="T8" fmla="*/ 212 w 299"/>
                <a:gd name="T9" fmla="*/ 501 h 570"/>
                <a:gd name="T10" fmla="*/ 188 w 299"/>
                <a:gd name="T11" fmla="*/ 487 h 570"/>
                <a:gd name="T12" fmla="*/ 166 w 299"/>
                <a:gd name="T13" fmla="*/ 471 h 570"/>
                <a:gd name="T14" fmla="*/ 153 w 299"/>
                <a:gd name="T15" fmla="*/ 462 h 570"/>
                <a:gd name="T16" fmla="*/ 141 w 299"/>
                <a:gd name="T17" fmla="*/ 451 h 570"/>
                <a:gd name="T18" fmla="*/ 119 w 299"/>
                <a:gd name="T19" fmla="*/ 429 h 570"/>
                <a:gd name="T20" fmla="*/ 72 w 299"/>
                <a:gd name="T21" fmla="*/ 363 h 570"/>
                <a:gd name="T22" fmla="*/ 63 w 299"/>
                <a:gd name="T23" fmla="*/ 346 h 570"/>
                <a:gd name="T24" fmla="*/ 55 w 299"/>
                <a:gd name="T25" fmla="*/ 329 h 570"/>
                <a:gd name="T26" fmla="*/ 38 w 299"/>
                <a:gd name="T27" fmla="*/ 289 h 570"/>
                <a:gd name="T28" fmla="*/ 31 w 299"/>
                <a:gd name="T29" fmla="*/ 267 h 570"/>
                <a:gd name="T30" fmla="*/ 26 w 299"/>
                <a:gd name="T31" fmla="*/ 245 h 570"/>
                <a:gd name="T32" fmla="*/ 23 w 299"/>
                <a:gd name="T33" fmla="*/ 223 h 570"/>
                <a:gd name="T34" fmla="*/ 23 w 299"/>
                <a:gd name="T35" fmla="*/ 201 h 570"/>
                <a:gd name="T36" fmla="*/ 22 w 299"/>
                <a:gd name="T37" fmla="*/ 156 h 570"/>
                <a:gd name="T38" fmla="*/ 25 w 299"/>
                <a:gd name="T39" fmla="*/ 110 h 570"/>
                <a:gd name="T40" fmla="*/ 31 w 299"/>
                <a:gd name="T41" fmla="*/ 65 h 570"/>
                <a:gd name="T42" fmla="*/ 39 w 299"/>
                <a:gd name="T43" fmla="*/ 20 h 570"/>
                <a:gd name="T44" fmla="*/ 41 w 299"/>
                <a:gd name="T45" fmla="*/ 9 h 570"/>
                <a:gd name="T46" fmla="*/ 42 w 299"/>
                <a:gd name="T47" fmla="*/ 6 h 570"/>
                <a:gd name="T48" fmla="*/ 42 w 299"/>
                <a:gd name="T49" fmla="*/ 3 h 570"/>
                <a:gd name="T50" fmla="*/ 40 w 299"/>
                <a:gd name="T51" fmla="*/ 1 h 570"/>
                <a:gd name="T52" fmla="*/ 34 w 299"/>
                <a:gd name="T53" fmla="*/ 2 h 570"/>
                <a:gd name="T54" fmla="*/ 12 w 299"/>
                <a:gd name="T55" fmla="*/ 84 h 570"/>
                <a:gd name="T56" fmla="*/ 8 w 299"/>
                <a:gd name="T57" fmla="*/ 105 h 570"/>
                <a:gd name="T58" fmla="*/ 4 w 299"/>
                <a:gd name="T59" fmla="*/ 127 h 570"/>
                <a:gd name="T60" fmla="*/ 2 w 299"/>
                <a:gd name="T61" fmla="*/ 148 h 570"/>
                <a:gd name="T62" fmla="*/ 1 w 299"/>
                <a:gd name="T63" fmla="*/ 170 h 570"/>
                <a:gd name="T64" fmla="*/ 0 w 299"/>
                <a:gd name="T65" fmla="*/ 192 h 570"/>
                <a:gd name="T66" fmla="*/ 0 w 299"/>
                <a:gd name="T67" fmla="*/ 214 h 570"/>
                <a:gd name="T68" fmla="*/ 1 w 299"/>
                <a:gd name="T69" fmla="*/ 237 h 570"/>
                <a:gd name="T70" fmla="*/ 2 w 299"/>
                <a:gd name="T71" fmla="*/ 250 h 570"/>
                <a:gd name="T72" fmla="*/ 3 w 299"/>
                <a:gd name="T73" fmla="*/ 265 h 570"/>
                <a:gd name="T74" fmla="*/ 24 w 299"/>
                <a:gd name="T75" fmla="*/ 346 h 570"/>
                <a:gd name="T76" fmla="*/ 67 w 299"/>
                <a:gd name="T77" fmla="*/ 425 h 570"/>
                <a:gd name="T78" fmla="*/ 114 w 299"/>
                <a:gd name="T79" fmla="*/ 477 h 570"/>
                <a:gd name="T80" fmla="*/ 138 w 299"/>
                <a:gd name="T81" fmla="*/ 497 h 570"/>
                <a:gd name="T82" fmla="*/ 163 w 299"/>
                <a:gd name="T83" fmla="*/ 515 h 570"/>
                <a:gd name="T84" fmla="*/ 189 w 299"/>
                <a:gd name="T85" fmla="*/ 532 h 570"/>
                <a:gd name="T86" fmla="*/ 217 w 299"/>
                <a:gd name="T87" fmla="*/ 546 h 570"/>
                <a:gd name="T88" fmla="*/ 245 w 299"/>
                <a:gd name="T89" fmla="*/ 558 h 570"/>
                <a:gd name="T90" fmla="*/ 277 w 299"/>
                <a:gd name="T91" fmla="*/ 569 h 570"/>
                <a:gd name="T92" fmla="*/ 287 w 299"/>
                <a:gd name="T93" fmla="*/ 567 h 570"/>
                <a:gd name="T94" fmla="*/ 294 w 299"/>
                <a:gd name="T95" fmla="*/ 561 h 570"/>
                <a:gd name="T96" fmla="*/ 298 w 299"/>
                <a:gd name="T97" fmla="*/ 554 h 570"/>
                <a:gd name="T98" fmla="*/ 297 w 299"/>
                <a:gd name="T99" fmla="*/ 545 h 570"/>
                <a:gd name="T100" fmla="*/ 286 w 299"/>
                <a:gd name="T101" fmla="*/ 537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9" h="570">
                  <a:moveTo>
                    <a:pt x="286" y="537"/>
                  </a:moveTo>
                  <a:cubicBezTo>
                    <a:pt x="280" y="534"/>
                    <a:pt x="274" y="532"/>
                    <a:pt x="269" y="529"/>
                  </a:cubicBezTo>
                  <a:cubicBezTo>
                    <a:pt x="264" y="526"/>
                    <a:pt x="258" y="523"/>
                    <a:pt x="253" y="520"/>
                  </a:cubicBezTo>
                  <a:cubicBezTo>
                    <a:pt x="247" y="518"/>
                    <a:pt x="242" y="516"/>
                    <a:pt x="236" y="513"/>
                  </a:cubicBezTo>
                  <a:cubicBezTo>
                    <a:pt x="228" y="509"/>
                    <a:pt x="220" y="505"/>
                    <a:pt x="212" y="501"/>
                  </a:cubicBezTo>
                  <a:cubicBezTo>
                    <a:pt x="203" y="497"/>
                    <a:pt x="196" y="491"/>
                    <a:pt x="188" y="487"/>
                  </a:cubicBezTo>
                  <a:cubicBezTo>
                    <a:pt x="180" y="482"/>
                    <a:pt x="173" y="477"/>
                    <a:pt x="166" y="471"/>
                  </a:cubicBezTo>
                  <a:cubicBezTo>
                    <a:pt x="161" y="468"/>
                    <a:pt x="157" y="465"/>
                    <a:pt x="153" y="462"/>
                  </a:cubicBezTo>
                  <a:cubicBezTo>
                    <a:pt x="141" y="451"/>
                    <a:pt x="141" y="451"/>
                    <a:pt x="141" y="451"/>
                  </a:cubicBezTo>
                  <a:cubicBezTo>
                    <a:pt x="133" y="444"/>
                    <a:pt x="126" y="437"/>
                    <a:pt x="119" y="429"/>
                  </a:cubicBezTo>
                  <a:cubicBezTo>
                    <a:pt x="101" y="409"/>
                    <a:pt x="85" y="387"/>
                    <a:pt x="72" y="363"/>
                  </a:cubicBezTo>
                  <a:cubicBezTo>
                    <a:pt x="69" y="358"/>
                    <a:pt x="66" y="352"/>
                    <a:pt x="63" y="346"/>
                  </a:cubicBezTo>
                  <a:cubicBezTo>
                    <a:pt x="61" y="341"/>
                    <a:pt x="57" y="335"/>
                    <a:pt x="55" y="329"/>
                  </a:cubicBezTo>
                  <a:cubicBezTo>
                    <a:pt x="48" y="316"/>
                    <a:pt x="43" y="303"/>
                    <a:pt x="38" y="289"/>
                  </a:cubicBezTo>
                  <a:cubicBezTo>
                    <a:pt x="36" y="282"/>
                    <a:pt x="34" y="274"/>
                    <a:pt x="31" y="267"/>
                  </a:cubicBezTo>
                  <a:cubicBezTo>
                    <a:pt x="29" y="260"/>
                    <a:pt x="27" y="253"/>
                    <a:pt x="26" y="245"/>
                  </a:cubicBezTo>
                  <a:cubicBezTo>
                    <a:pt x="25" y="238"/>
                    <a:pt x="24" y="230"/>
                    <a:pt x="23" y="223"/>
                  </a:cubicBezTo>
                  <a:cubicBezTo>
                    <a:pt x="23" y="216"/>
                    <a:pt x="23" y="208"/>
                    <a:pt x="23" y="201"/>
                  </a:cubicBezTo>
                  <a:cubicBezTo>
                    <a:pt x="23" y="186"/>
                    <a:pt x="21" y="171"/>
                    <a:pt x="22" y="156"/>
                  </a:cubicBezTo>
                  <a:cubicBezTo>
                    <a:pt x="22" y="141"/>
                    <a:pt x="23" y="125"/>
                    <a:pt x="25" y="110"/>
                  </a:cubicBezTo>
                  <a:cubicBezTo>
                    <a:pt x="27" y="95"/>
                    <a:pt x="29" y="80"/>
                    <a:pt x="31" y="65"/>
                  </a:cubicBezTo>
                  <a:cubicBezTo>
                    <a:pt x="34" y="51"/>
                    <a:pt x="36" y="37"/>
                    <a:pt x="39" y="20"/>
                  </a:cubicBezTo>
                  <a:cubicBezTo>
                    <a:pt x="40" y="17"/>
                    <a:pt x="40" y="13"/>
                    <a:pt x="41" y="9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3" y="4"/>
                    <a:pt x="42" y="3"/>
                  </a:cubicBezTo>
                  <a:cubicBezTo>
                    <a:pt x="42" y="3"/>
                    <a:pt x="41" y="2"/>
                    <a:pt x="40" y="1"/>
                  </a:cubicBezTo>
                  <a:cubicBezTo>
                    <a:pt x="38" y="0"/>
                    <a:pt x="35" y="0"/>
                    <a:pt x="34" y="2"/>
                  </a:cubicBezTo>
                  <a:cubicBezTo>
                    <a:pt x="25" y="29"/>
                    <a:pt x="20" y="57"/>
                    <a:pt x="12" y="84"/>
                  </a:cubicBezTo>
                  <a:cubicBezTo>
                    <a:pt x="11" y="91"/>
                    <a:pt x="9" y="98"/>
                    <a:pt x="8" y="105"/>
                  </a:cubicBezTo>
                  <a:cubicBezTo>
                    <a:pt x="6" y="112"/>
                    <a:pt x="5" y="119"/>
                    <a:pt x="4" y="127"/>
                  </a:cubicBezTo>
                  <a:cubicBezTo>
                    <a:pt x="4" y="134"/>
                    <a:pt x="3" y="141"/>
                    <a:pt x="2" y="148"/>
                  </a:cubicBezTo>
                  <a:cubicBezTo>
                    <a:pt x="1" y="156"/>
                    <a:pt x="1" y="163"/>
                    <a:pt x="1" y="170"/>
                  </a:cubicBezTo>
                  <a:cubicBezTo>
                    <a:pt x="0" y="177"/>
                    <a:pt x="0" y="185"/>
                    <a:pt x="0" y="192"/>
                  </a:cubicBezTo>
                  <a:cubicBezTo>
                    <a:pt x="0" y="200"/>
                    <a:pt x="0" y="207"/>
                    <a:pt x="0" y="214"/>
                  </a:cubicBezTo>
                  <a:cubicBezTo>
                    <a:pt x="0" y="222"/>
                    <a:pt x="0" y="229"/>
                    <a:pt x="1" y="237"/>
                  </a:cubicBezTo>
                  <a:cubicBezTo>
                    <a:pt x="1" y="240"/>
                    <a:pt x="1" y="245"/>
                    <a:pt x="2" y="250"/>
                  </a:cubicBezTo>
                  <a:cubicBezTo>
                    <a:pt x="2" y="255"/>
                    <a:pt x="3" y="260"/>
                    <a:pt x="3" y="265"/>
                  </a:cubicBezTo>
                  <a:cubicBezTo>
                    <a:pt x="7" y="294"/>
                    <a:pt x="14" y="317"/>
                    <a:pt x="24" y="346"/>
                  </a:cubicBezTo>
                  <a:cubicBezTo>
                    <a:pt x="35" y="374"/>
                    <a:pt x="49" y="401"/>
                    <a:pt x="67" y="425"/>
                  </a:cubicBezTo>
                  <a:cubicBezTo>
                    <a:pt x="81" y="444"/>
                    <a:pt x="96" y="462"/>
                    <a:pt x="114" y="477"/>
                  </a:cubicBezTo>
                  <a:cubicBezTo>
                    <a:pt x="122" y="484"/>
                    <a:pt x="129" y="491"/>
                    <a:pt x="138" y="497"/>
                  </a:cubicBezTo>
                  <a:cubicBezTo>
                    <a:pt x="146" y="503"/>
                    <a:pt x="154" y="510"/>
                    <a:pt x="163" y="515"/>
                  </a:cubicBezTo>
                  <a:cubicBezTo>
                    <a:pt x="172" y="521"/>
                    <a:pt x="180" y="527"/>
                    <a:pt x="189" y="532"/>
                  </a:cubicBezTo>
                  <a:cubicBezTo>
                    <a:pt x="199" y="536"/>
                    <a:pt x="208" y="541"/>
                    <a:pt x="217" y="546"/>
                  </a:cubicBezTo>
                  <a:cubicBezTo>
                    <a:pt x="245" y="558"/>
                    <a:pt x="245" y="558"/>
                    <a:pt x="245" y="558"/>
                  </a:cubicBezTo>
                  <a:cubicBezTo>
                    <a:pt x="255" y="563"/>
                    <a:pt x="265" y="567"/>
                    <a:pt x="277" y="569"/>
                  </a:cubicBezTo>
                  <a:cubicBezTo>
                    <a:pt x="280" y="569"/>
                    <a:pt x="283" y="570"/>
                    <a:pt x="287" y="567"/>
                  </a:cubicBezTo>
                  <a:cubicBezTo>
                    <a:pt x="290" y="565"/>
                    <a:pt x="292" y="563"/>
                    <a:pt x="294" y="561"/>
                  </a:cubicBezTo>
                  <a:cubicBezTo>
                    <a:pt x="296" y="559"/>
                    <a:pt x="298" y="556"/>
                    <a:pt x="298" y="554"/>
                  </a:cubicBezTo>
                  <a:cubicBezTo>
                    <a:pt x="299" y="550"/>
                    <a:pt x="298" y="547"/>
                    <a:pt x="297" y="545"/>
                  </a:cubicBezTo>
                  <a:cubicBezTo>
                    <a:pt x="294" y="541"/>
                    <a:pt x="290" y="539"/>
                    <a:pt x="286" y="5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9" name="Freeform 43"/>
            <p:cNvSpPr>
              <a:spLocks/>
            </p:cNvSpPr>
            <p:nvPr/>
          </p:nvSpPr>
          <p:spPr bwMode="auto">
            <a:xfrm>
              <a:off x="2112" y="3199"/>
              <a:ext cx="930" cy="1137"/>
            </a:xfrm>
            <a:custGeom>
              <a:avLst/>
              <a:gdLst>
                <a:gd name="T0" fmla="*/ 659 w 763"/>
                <a:gd name="T1" fmla="*/ 659 h 932"/>
                <a:gd name="T2" fmla="*/ 541 w 763"/>
                <a:gd name="T3" fmla="*/ 489 h 932"/>
                <a:gd name="T4" fmla="*/ 433 w 763"/>
                <a:gd name="T5" fmla="*/ 336 h 932"/>
                <a:gd name="T6" fmla="*/ 325 w 763"/>
                <a:gd name="T7" fmla="*/ 184 h 932"/>
                <a:gd name="T8" fmla="*/ 271 w 763"/>
                <a:gd name="T9" fmla="*/ 108 h 932"/>
                <a:gd name="T10" fmla="*/ 209 w 763"/>
                <a:gd name="T11" fmla="*/ 25 h 932"/>
                <a:gd name="T12" fmla="*/ 188 w 763"/>
                <a:gd name="T13" fmla="*/ 6 h 932"/>
                <a:gd name="T14" fmla="*/ 172 w 763"/>
                <a:gd name="T15" fmla="*/ 1 h 932"/>
                <a:gd name="T16" fmla="*/ 161 w 763"/>
                <a:gd name="T17" fmla="*/ 4 h 932"/>
                <a:gd name="T18" fmla="*/ 163 w 763"/>
                <a:gd name="T19" fmla="*/ 21 h 932"/>
                <a:gd name="T20" fmla="*/ 185 w 763"/>
                <a:gd name="T21" fmla="*/ 59 h 932"/>
                <a:gd name="T22" fmla="*/ 251 w 763"/>
                <a:gd name="T23" fmla="*/ 159 h 932"/>
                <a:gd name="T24" fmla="*/ 286 w 763"/>
                <a:gd name="T25" fmla="*/ 208 h 932"/>
                <a:gd name="T26" fmla="*/ 338 w 763"/>
                <a:gd name="T27" fmla="*/ 280 h 932"/>
                <a:gd name="T28" fmla="*/ 390 w 763"/>
                <a:gd name="T29" fmla="*/ 353 h 932"/>
                <a:gd name="T30" fmla="*/ 442 w 763"/>
                <a:gd name="T31" fmla="*/ 426 h 932"/>
                <a:gd name="T32" fmla="*/ 559 w 763"/>
                <a:gd name="T33" fmla="*/ 595 h 932"/>
                <a:gd name="T34" fmla="*/ 635 w 763"/>
                <a:gd name="T35" fmla="*/ 704 h 932"/>
                <a:gd name="T36" fmla="*/ 673 w 763"/>
                <a:gd name="T37" fmla="*/ 759 h 932"/>
                <a:gd name="T38" fmla="*/ 683 w 763"/>
                <a:gd name="T39" fmla="*/ 857 h 932"/>
                <a:gd name="T40" fmla="*/ 647 w 763"/>
                <a:gd name="T41" fmla="*/ 889 h 932"/>
                <a:gd name="T42" fmla="*/ 542 w 763"/>
                <a:gd name="T43" fmla="*/ 837 h 932"/>
                <a:gd name="T44" fmla="*/ 456 w 763"/>
                <a:gd name="T45" fmla="*/ 722 h 932"/>
                <a:gd name="T46" fmla="*/ 376 w 763"/>
                <a:gd name="T47" fmla="*/ 605 h 932"/>
                <a:gd name="T48" fmla="*/ 293 w 763"/>
                <a:gd name="T49" fmla="*/ 490 h 932"/>
                <a:gd name="T50" fmla="*/ 210 w 763"/>
                <a:gd name="T51" fmla="*/ 373 h 932"/>
                <a:gd name="T52" fmla="*/ 126 w 763"/>
                <a:gd name="T53" fmla="*/ 257 h 932"/>
                <a:gd name="T54" fmla="*/ 40 w 763"/>
                <a:gd name="T55" fmla="*/ 143 h 932"/>
                <a:gd name="T56" fmla="*/ 19 w 763"/>
                <a:gd name="T57" fmla="*/ 116 h 932"/>
                <a:gd name="T58" fmla="*/ 13 w 763"/>
                <a:gd name="T59" fmla="*/ 108 h 932"/>
                <a:gd name="T60" fmla="*/ 8 w 763"/>
                <a:gd name="T61" fmla="*/ 102 h 932"/>
                <a:gd name="T62" fmla="*/ 4 w 763"/>
                <a:gd name="T63" fmla="*/ 101 h 932"/>
                <a:gd name="T64" fmla="*/ 2 w 763"/>
                <a:gd name="T65" fmla="*/ 111 h 932"/>
                <a:gd name="T66" fmla="*/ 151 w 763"/>
                <a:gd name="T67" fmla="*/ 323 h 932"/>
                <a:gd name="T68" fmla="*/ 187 w 763"/>
                <a:gd name="T69" fmla="*/ 378 h 932"/>
                <a:gd name="T70" fmla="*/ 224 w 763"/>
                <a:gd name="T71" fmla="*/ 433 h 932"/>
                <a:gd name="T72" fmla="*/ 300 w 763"/>
                <a:gd name="T73" fmla="*/ 542 h 932"/>
                <a:gd name="T74" fmla="*/ 375 w 763"/>
                <a:gd name="T75" fmla="*/ 653 h 932"/>
                <a:gd name="T76" fmla="*/ 412 w 763"/>
                <a:gd name="T77" fmla="*/ 709 h 932"/>
                <a:gd name="T78" fmla="*/ 458 w 763"/>
                <a:gd name="T79" fmla="*/ 779 h 932"/>
                <a:gd name="T80" fmla="*/ 529 w 763"/>
                <a:gd name="T81" fmla="*/ 882 h 932"/>
                <a:gd name="T82" fmla="*/ 591 w 763"/>
                <a:gd name="T83" fmla="*/ 925 h 932"/>
                <a:gd name="T84" fmla="*/ 629 w 763"/>
                <a:gd name="T85" fmla="*/ 931 h 932"/>
                <a:gd name="T86" fmla="*/ 673 w 763"/>
                <a:gd name="T87" fmla="*/ 923 h 932"/>
                <a:gd name="T88" fmla="*/ 710 w 763"/>
                <a:gd name="T89" fmla="*/ 895 h 932"/>
                <a:gd name="T90" fmla="*/ 730 w 763"/>
                <a:gd name="T91" fmla="*/ 858 h 932"/>
                <a:gd name="T92" fmla="*/ 659 w 763"/>
                <a:gd name="T93" fmla="*/ 659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63" h="932">
                  <a:moveTo>
                    <a:pt x="659" y="659"/>
                  </a:moveTo>
                  <a:cubicBezTo>
                    <a:pt x="619" y="603"/>
                    <a:pt x="581" y="545"/>
                    <a:pt x="541" y="489"/>
                  </a:cubicBezTo>
                  <a:cubicBezTo>
                    <a:pt x="433" y="336"/>
                    <a:pt x="433" y="336"/>
                    <a:pt x="433" y="336"/>
                  </a:cubicBezTo>
                  <a:cubicBezTo>
                    <a:pt x="397" y="286"/>
                    <a:pt x="361" y="235"/>
                    <a:pt x="325" y="184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51" y="80"/>
                    <a:pt x="231" y="52"/>
                    <a:pt x="209" y="25"/>
                  </a:cubicBezTo>
                  <a:cubicBezTo>
                    <a:pt x="203" y="18"/>
                    <a:pt x="196" y="9"/>
                    <a:pt x="188" y="6"/>
                  </a:cubicBezTo>
                  <a:cubicBezTo>
                    <a:pt x="183" y="4"/>
                    <a:pt x="177" y="2"/>
                    <a:pt x="172" y="1"/>
                  </a:cubicBezTo>
                  <a:cubicBezTo>
                    <a:pt x="168" y="0"/>
                    <a:pt x="164" y="0"/>
                    <a:pt x="161" y="4"/>
                  </a:cubicBezTo>
                  <a:cubicBezTo>
                    <a:pt x="158" y="8"/>
                    <a:pt x="161" y="15"/>
                    <a:pt x="163" y="21"/>
                  </a:cubicBezTo>
                  <a:cubicBezTo>
                    <a:pt x="168" y="34"/>
                    <a:pt x="177" y="47"/>
                    <a:pt x="185" y="59"/>
                  </a:cubicBezTo>
                  <a:cubicBezTo>
                    <a:pt x="207" y="93"/>
                    <a:pt x="228" y="126"/>
                    <a:pt x="251" y="159"/>
                  </a:cubicBezTo>
                  <a:cubicBezTo>
                    <a:pt x="262" y="175"/>
                    <a:pt x="274" y="191"/>
                    <a:pt x="286" y="208"/>
                  </a:cubicBezTo>
                  <a:cubicBezTo>
                    <a:pt x="338" y="280"/>
                    <a:pt x="338" y="280"/>
                    <a:pt x="338" y="280"/>
                  </a:cubicBezTo>
                  <a:cubicBezTo>
                    <a:pt x="390" y="353"/>
                    <a:pt x="390" y="353"/>
                    <a:pt x="390" y="353"/>
                  </a:cubicBezTo>
                  <a:cubicBezTo>
                    <a:pt x="442" y="426"/>
                    <a:pt x="442" y="426"/>
                    <a:pt x="442" y="426"/>
                  </a:cubicBezTo>
                  <a:cubicBezTo>
                    <a:pt x="481" y="482"/>
                    <a:pt x="520" y="538"/>
                    <a:pt x="559" y="595"/>
                  </a:cubicBezTo>
                  <a:cubicBezTo>
                    <a:pt x="635" y="704"/>
                    <a:pt x="635" y="704"/>
                    <a:pt x="635" y="704"/>
                  </a:cubicBezTo>
                  <a:cubicBezTo>
                    <a:pt x="673" y="759"/>
                    <a:pt x="673" y="759"/>
                    <a:pt x="673" y="759"/>
                  </a:cubicBezTo>
                  <a:cubicBezTo>
                    <a:pt x="673" y="759"/>
                    <a:pt x="717" y="816"/>
                    <a:pt x="683" y="857"/>
                  </a:cubicBezTo>
                  <a:cubicBezTo>
                    <a:pt x="675" y="873"/>
                    <a:pt x="663" y="885"/>
                    <a:pt x="647" y="889"/>
                  </a:cubicBezTo>
                  <a:cubicBezTo>
                    <a:pt x="583" y="910"/>
                    <a:pt x="542" y="837"/>
                    <a:pt x="542" y="837"/>
                  </a:cubicBezTo>
                  <a:cubicBezTo>
                    <a:pt x="513" y="798"/>
                    <a:pt x="484" y="761"/>
                    <a:pt x="456" y="722"/>
                  </a:cubicBezTo>
                  <a:cubicBezTo>
                    <a:pt x="428" y="684"/>
                    <a:pt x="402" y="644"/>
                    <a:pt x="376" y="605"/>
                  </a:cubicBezTo>
                  <a:cubicBezTo>
                    <a:pt x="349" y="566"/>
                    <a:pt x="320" y="528"/>
                    <a:pt x="293" y="490"/>
                  </a:cubicBezTo>
                  <a:cubicBezTo>
                    <a:pt x="210" y="373"/>
                    <a:pt x="210" y="373"/>
                    <a:pt x="210" y="373"/>
                  </a:cubicBezTo>
                  <a:cubicBezTo>
                    <a:pt x="182" y="334"/>
                    <a:pt x="154" y="295"/>
                    <a:pt x="126" y="257"/>
                  </a:cubicBezTo>
                  <a:cubicBezTo>
                    <a:pt x="98" y="218"/>
                    <a:pt x="70" y="180"/>
                    <a:pt x="40" y="143"/>
                  </a:cubicBezTo>
                  <a:cubicBezTo>
                    <a:pt x="33" y="134"/>
                    <a:pt x="26" y="125"/>
                    <a:pt x="19" y="116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07"/>
                    <a:pt x="10" y="103"/>
                    <a:pt x="8" y="102"/>
                  </a:cubicBezTo>
                  <a:cubicBezTo>
                    <a:pt x="7" y="101"/>
                    <a:pt x="5" y="101"/>
                    <a:pt x="4" y="101"/>
                  </a:cubicBezTo>
                  <a:cubicBezTo>
                    <a:pt x="0" y="102"/>
                    <a:pt x="0" y="107"/>
                    <a:pt x="2" y="111"/>
                  </a:cubicBezTo>
                  <a:cubicBezTo>
                    <a:pt x="52" y="181"/>
                    <a:pt x="103" y="251"/>
                    <a:pt x="151" y="323"/>
                  </a:cubicBezTo>
                  <a:cubicBezTo>
                    <a:pt x="163" y="341"/>
                    <a:pt x="174" y="360"/>
                    <a:pt x="187" y="378"/>
                  </a:cubicBezTo>
                  <a:cubicBezTo>
                    <a:pt x="224" y="433"/>
                    <a:pt x="224" y="433"/>
                    <a:pt x="224" y="433"/>
                  </a:cubicBezTo>
                  <a:cubicBezTo>
                    <a:pt x="300" y="542"/>
                    <a:pt x="300" y="542"/>
                    <a:pt x="300" y="542"/>
                  </a:cubicBezTo>
                  <a:cubicBezTo>
                    <a:pt x="325" y="579"/>
                    <a:pt x="350" y="616"/>
                    <a:pt x="375" y="653"/>
                  </a:cubicBezTo>
                  <a:cubicBezTo>
                    <a:pt x="412" y="709"/>
                    <a:pt x="412" y="709"/>
                    <a:pt x="412" y="709"/>
                  </a:cubicBezTo>
                  <a:cubicBezTo>
                    <a:pt x="424" y="727"/>
                    <a:pt x="442" y="754"/>
                    <a:pt x="458" y="779"/>
                  </a:cubicBezTo>
                  <a:cubicBezTo>
                    <a:pt x="483" y="816"/>
                    <a:pt x="506" y="849"/>
                    <a:pt x="529" y="882"/>
                  </a:cubicBezTo>
                  <a:cubicBezTo>
                    <a:pt x="529" y="882"/>
                    <a:pt x="556" y="918"/>
                    <a:pt x="591" y="925"/>
                  </a:cubicBezTo>
                  <a:cubicBezTo>
                    <a:pt x="603" y="928"/>
                    <a:pt x="616" y="931"/>
                    <a:pt x="629" y="931"/>
                  </a:cubicBezTo>
                  <a:cubicBezTo>
                    <a:pt x="643" y="932"/>
                    <a:pt x="658" y="930"/>
                    <a:pt x="673" y="923"/>
                  </a:cubicBezTo>
                  <a:cubicBezTo>
                    <a:pt x="688" y="917"/>
                    <a:pt x="700" y="907"/>
                    <a:pt x="710" y="895"/>
                  </a:cubicBezTo>
                  <a:cubicBezTo>
                    <a:pt x="712" y="892"/>
                    <a:pt x="722" y="880"/>
                    <a:pt x="730" y="858"/>
                  </a:cubicBezTo>
                  <a:cubicBezTo>
                    <a:pt x="743" y="822"/>
                    <a:pt x="763" y="802"/>
                    <a:pt x="659" y="6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143" name="Freeform 164"/>
          <p:cNvSpPr>
            <a:spLocks noChangeAspect="1"/>
          </p:cNvSpPr>
          <p:nvPr/>
        </p:nvSpPr>
        <p:spPr bwMode="auto">
          <a:xfrm>
            <a:off x="3772098" y="2309321"/>
            <a:ext cx="731389" cy="559644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aphicFrame>
        <p:nvGraphicFramePr>
          <p:cNvPr id="11" name="Table 10"/>
          <p:cNvGraphicFramePr>
            <a:graphicFrameLocks noGrp="1"/>
          </p:cNvGraphicFramePr>
          <p:nvPr>
            <p:extLst/>
          </p:nvPr>
        </p:nvGraphicFramePr>
        <p:xfrm>
          <a:off x="6506676" y="2197082"/>
          <a:ext cx="5266387" cy="762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4247">
                  <a:extLst>
                    <a:ext uri="{9D8B030D-6E8A-4147-A177-3AD203B41FA5}">
                      <a16:colId xmlns:a16="http://schemas.microsoft.com/office/drawing/2014/main" xmlns="" val="2432244060"/>
                    </a:ext>
                  </a:extLst>
                </a:gridCol>
                <a:gridCol w="605895">
                  <a:extLst>
                    <a:ext uri="{9D8B030D-6E8A-4147-A177-3AD203B41FA5}">
                      <a16:colId xmlns:a16="http://schemas.microsoft.com/office/drawing/2014/main" xmlns="" val="997525213"/>
                    </a:ext>
                  </a:extLst>
                </a:gridCol>
                <a:gridCol w="718858">
                  <a:extLst>
                    <a:ext uri="{9D8B030D-6E8A-4147-A177-3AD203B41FA5}">
                      <a16:colId xmlns:a16="http://schemas.microsoft.com/office/drawing/2014/main" xmlns="" val="3483981904"/>
                    </a:ext>
                  </a:extLst>
                </a:gridCol>
                <a:gridCol w="961129">
                  <a:extLst>
                    <a:ext uri="{9D8B030D-6E8A-4147-A177-3AD203B41FA5}">
                      <a16:colId xmlns:a16="http://schemas.microsoft.com/office/drawing/2014/main" xmlns="" val="2894137765"/>
                    </a:ext>
                  </a:extLst>
                </a:gridCol>
                <a:gridCol w="1118082">
                  <a:extLst>
                    <a:ext uri="{9D8B030D-6E8A-4147-A177-3AD203B41FA5}">
                      <a16:colId xmlns:a16="http://schemas.microsoft.com/office/drawing/2014/main" xmlns="" val="2537699580"/>
                    </a:ext>
                  </a:extLst>
                </a:gridCol>
                <a:gridCol w="938176">
                  <a:extLst>
                    <a:ext uri="{9D8B030D-6E8A-4147-A177-3AD203B41FA5}">
                      <a16:colId xmlns:a16="http://schemas.microsoft.com/office/drawing/2014/main" xmlns="" val="2923151218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</a:rPr>
                        <a:t>Sec.</a:t>
                      </a:r>
                      <a:r>
                        <a:rPr lang="en-US" sz="1100" b="1" i="0" u="none" strike="noStrike" baseline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</a:rPr>
                        <a:t> Name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u="none" strike="noStrike" dirty="0" smtClean="0">
                          <a:effectLst/>
                        </a:rPr>
                        <a:t>Name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u="none" strike="noStrike" dirty="0" smtClean="0">
                          <a:effectLst/>
                        </a:rPr>
                        <a:t>№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u="none" strike="noStrike" dirty="0" smtClean="0">
                          <a:effectLst/>
                        </a:rPr>
                        <a:t>Data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u="none" strike="noStrike" dirty="0" smtClean="0">
                          <a:effectLst/>
                        </a:rPr>
                        <a:t>Phone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u="none" strike="noStrike" dirty="0" smtClean="0">
                          <a:effectLst/>
                        </a:rPr>
                        <a:t>E-mail</a:t>
                      </a:r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767525702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u="none" strike="noStrike" dirty="0" smtClean="0">
                          <a:effectLst/>
                        </a:rPr>
                        <a:t>Иванов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u="none" strike="noStrike" dirty="0" smtClean="0">
                          <a:effectLst/>
                        </a:rPr>
                        <a:t>Иван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u="none" strike="noStrike" dirty="0">
                          <a:effectLst/>
                        </a:rPr>
                        <a:t>12345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u="none" strike="noStrike" dirty="0" smtClean="0">
                          <a:effectLst/>
                        </a:rPr>
                        <a:t>21.05.20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u="none" strike="noStrike" dirty="0">
                          <a:effectLst/>
                        </a:rPr>
                        <a:t>+</a:t>
                      </a:r>
                      <a:r>
                        <a:rPr lang="ru-RU" sz="1100" u="none" strike="noStrike" dirty="0" smtClean="0">
                          <a:effectLst/>
                        </a:rPr>
                        <a:t>798765432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sng" strike="noStrike" dirty="0" smtClean="0">
                          <a:effectLst/>
                          <a:hlinkClick r:id="rId5"/>
                        </a:rPr>
                        <a:t>alex@abc.ru</a:t>
                      </a:r>
                      <a:endParaRPr lang="en-US" sz="1100" b="0" i="0" u="sng" strike="noStrike" dirty="0">
                        <a:solidFill>
                          <a:srgbClr val="0563C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54425606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Xxxxxxx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 err="1" smtClean="0">
                          <a:effectLst/>
                        </a:rPr>
                        <a:t>Xxxxx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u="none" strike="noStrike" dirty="0">
                          <a:effectLst/>
                        </a:rPr>
                        <a:t>23456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u="none" strike="noStrike" dirty="0" smtClean="0">
                          <a:effectLst/>
                        </a:rPr>
                        <a:t>22.05.20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u="none" strike="noStrike" dirty="0">
                          <a:effectLst/>
                        </a:rPr>
                        <a:t>+</a:t>
                      </a:r>
                      <a:r>
                        <a:rPr lang="ru-RU" sz="1100" u="none" strike="noStrike" dirty="0" smtClean="0">
                          <a:effectLst/>
                        </a:rPr>
                        <a:t>798765435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sng" strike="noStrike" dirty="0" smtClean="0">
                          <a:effectLst/>
                          <a:hlinkClick r:id="rId6"/>
                        </a:rPr>
                        <a:t>xxxx@xxx.ru</a:t>
                      </a:r>
                      <a:endParaRPr lang="en-US" sz="1100" b="0" i="0" u="sng" strike="noStrike" dirty="0">
                        <a:solidFill>
                          <a:srgbClr val="0563C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605363568"/>
                  </a:ext>
                </a:extLst>
              </a:tr>
            </a:tbl>
          </a:graphicData>
        </a:graphic>
      </p:graphicFrame>
      <p:grpSp>
        <p:nvGrpSpPr>
          <p:cNvPr id="15" name="Group 14"/>
          <p:cNvGrpSpPr/>
          <p:nvPr/>
        </p:nvGrpSpPr>
        <p:grpSpPr>
          <a:xfrm>
            <a:off x="3772098" y="4833831"/>
            <a:ext cx="4785389" cy="1000120"/>
            <a:chOff x="4140765" y="1963802"/>
            <a:chExt cx="4785389" cy="1000120"/>
          </a:xfrm>
        </p:grpSpPr>
        <p:grpSp>
          <p:nvGrpSpPr>
            <p:cNvPr id="96" name="Group 95"/>
            <p:cNvGrpSpPr>
              <a:grpSpLocks noChangeAspect="1"/>
            </p:cNvGrpSpPr>
            <p:nvPr/>
          </p:nvGrpSpPr>
          <p:grpSpPr>
            <a:xfrm>
              <a:off x="4947741" y="1963802"/>
              <a:ext cx="3978413" cy="1000120"/>
              <a:chOff x="9610539" y="5589908"/>
              <a:chExt cx="3971300" cy="998332"/>
            </a:xfrm>
          </p:grpSpPr>
          <p:sp>
            <p:nvSpPr>
              <p:cNvPr id="97" name="TextBox 96"/>
              <p:cNvSpPr txBox="1"/>
              <p:nvPr/>
            </p:nvSpPr>
            <p:spPr>
              <a:xfrm>
                <a:off x="10708693" y="5635839"/>
                <a:ext cx="2873146" cy="9524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Form.</a:t>
                </a:r>
                <a:r>
                  <a:rPr kumimoji="0" lang="en-US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PDF</a:t>
                </a:r>
              </a:p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Form</a:t>
                </a:r>
                <a:r>
                  <a:rPr kumimoji="0" lang="ru-RU" sz="14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.</a:t>
                </a:r>
                <a:r>
                  <a:rPr kumimoji="0" lang="en-US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XML</a:t>
                </a:r>
                <a:r>
                  <a:rPr kumimoji="0" lang="ru-RU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- </a:t>
                </a:r>
                <a:r>
                  <a:rPr kumimoji="0" lang="en-US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metadata</a:t>
                </a:r>
                <a:endParaRPr kumimoji="0" lang="ru-RU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4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.</a:t>
                </a:r>
              </a:p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.</a:t>
                </a:r>
                <a:endParaRPr kumimoji="0" lang="ru-RU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8" name="Freeform 28"/>
              <p:cNvSpPr>
                <a:spLocks noChangeAspect="1" noEditPoints="1"/>
              </p:cNvSpPr>
              <p:nvPr/>
            </p:nvSpPr>
            <p:spPr bwMode="auto">
              <a:xfrm>
                <a:off x="9610539" y="5589908"/>
                <a:ext cx="1047173" cy="857218"/>
              </a:xfrm>
              <a:custGeom>
                <a:avLst/>
                <a:gdLst>
                  <a:gd name="T0" fmla="*/ 2838 w 5204"/>
                  <a:gd name="T1" fmla="*/ 947 h 4260"/>
                  <a:gd name="T2" fmla="*/ 2838 w 5204"/>
                  <a:gd name="T3" fmla="*/ 0 h 4260"/>
                  <a:gd name="T4" fmla="*/ 946 w 5204"/>
                  <a:gd name="T5" fmla="*/ 0 h 4260"/>
                  <a:gd name="T6" fmla="*/ 473 w 5204"/>
                  <a:gd name="T7" fmla="*/ 474 h 4260"/>
                  <a:gd name="T8" fmla="*/ 1892 w 5204"/>
                  <a:gd name="T9" fmla="*/ 474 h 4260"/>
                  <a:gd name="T10" fmla="*/ 2365 w 5204"/>
                  <a:gd name="T11" fmla="*/ 474 h 4260"/>
                  <a:gd name="T12" fmla="*/ 2365 w 5204"/>
                  <a:gd name="T13" fmla="*/ 474 h 4260"/>
                  <a:gd name="T14" fmla="*/ 2365 w 5204"/>
                  <a:gd name="T15" fmla="*/ 947 h 4260"/>
                  <a:gd name="T16" fmla="*/ 473 w 5204"/>
                  <a:gd name="T17" fmla="*/ 947 h 4260"/>
                  <a:gd name="T18" fmla="*/ 473 w 5204"/>
                  <a:gd name="T19" fmla="*/ 474 h 4260"/>
                  <a:gd name="T20" fmla="*/ 0 w 5204"/>
                  <a:gd name="T21" fmla="*/ 947 h 4260"/>
                  <a:gd name="T22" fmla="*/ 0 w 5204"/>
                  <a:gd name="T23" fmla="*/ 947 h 4260"/>
                  <a:gd name="T24" fmla="*/ 0 w 5204"/>
                  <a:gd name="T25" fmla="*/ 4260 h 4260"/>
                  <a:gd name="T26" fmla="*/ 5204 w 5204"/>
                  <a:gd name="T27" fmla="*/ 4260 h 4260"/>
                  <a:gd name="T28" fmla="*/ 5204 w 5204"/>
                  <a:gd name="T29" fmla="*/ 947 h 4260"/>
                  <a:gd name="T30" fmla="*/ 2838 w 5204"/>
                  <a:gd name="T31" fmla="*/ 947 h 4260"/>
                  <a:gd name="T32" fmla="*/ 4731 w 5204"/>
                  <a:gd name="T33" fmla="*/ 3787 h 4260"/>
                  <a:gd name="T34" fmla="*/ 473 w 5204"/>
                  <a:gd name="T35" fmla="*/ 3787 h 4260"/>
                  <a:gd name="T36" fmla="*/ 473 w 5204"/>
                  <a:gd name="T37" fmla="*/ 1420 h 4260"/>
                  <a:gd name="T38" fmla="*/ 4731 w 5204"/>
                  <a:gd name="T39" fmla="*/ 1420 h 4260"/>
                  <a:gd name="T40" fmla="*/ 4731 w 5204"/>
                  <a:gd name="T41" fmla="*/ 3787 h 4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04" h="4260">
                    <a:moveTo>
                      <a:pt x="2838" y="947"/>
                    </a:moveTo>
                    <a:lnTo>
                      <a:pt x="2838" y="0"/>
                    </a:lnTo>
                    <a:lnTo>
                      <a:pt x="946" y="0"/>
                    </a:lnTo>
                    <a:lnTo>
                      <a:pt x="473" y="474"/>
                    </a:lnTo>
                    <a:lnTo>
                      <a:pt x="1892" y="474"/>
                    </a:lnTo>
                    <a:lnTo>
                      <a:pt x="2365" y="474"/>
                    </a:lnTo>
                    <a:lnTo>
                      <a:pt x="2365" y="474"/>
                    </a:lnTo>
                    <a:lnTo>
                      <a:pt x="2365" y="947"/>
                    </a:lnTo>
                    <a:lnTo>
                      <a:pt x="473" y="947"/>
                    </a:lnTo>
                    <a:lnTo>
                      <a:pt x="473" y="474"/>
                    </a:lnTo>
                    <a:lnTo>
                      <a:pt x="0" y="947"/>
                    </a:lnTo>
                    <a:lnTo>
                      <a:pt x="0" y="947"/>
                    </a:lnTo>
                    <a:lnTo>
                      <a:pt x="0" y="4260"/>
                    </a:lnTo>
                    <a:lnTo>
                      <a:pt x="5204" y="4260"/>
                    </a:lnTo>
                    <a:lnTo>
                      <a:pt x="5204" y="947"/>
                    </a:lnTo>
                    <a:lnTo>
                      <a:pt x="2838" y="947"/>
                    </a:lnTo>
                    <a:close/>
                    <a:moveTo>
                      <a:pt x="4731" y="3787"/>
                    </a:moveTo>
                    <a:lnTo>
                      <a:pt x="473" y="3787"/>
                    </a:lnTo>
                    <a:lnTo>
                      <a:pt x="473" y="1420"/>
                    </a:lnTo>
                    <a:lnTo>
                      <a:pt x="4731" y="1420"/>
                    </a:lnTo>
                    <a:lnTo>
                      <a:pt x="4731" y="378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142" name="Freeform 164"/>
            <p:cNvSpPr>
              <a:spLocks noChangeAspect="1"/>
            </p:cNvSpPr>
            <p:nvPr/>
          </p:nvSpPr>
          <p:spPr bwMode="auto">
            <a:xfrm>
              <a:off x="4140765" y="2134520"/>
              <a:ext cx="731389" cy="559644"/>
            </a:xfrm>
            <a:custGeom>
              <a:avLst/>
              <a:gdLst>
                <a:gd name="T0" fmla="*/ 0 w 5204"/>
                <a:gd name="T1" fmla="*/ 1753 h 3982"/>
                <a:gd name="T2" fmla="*/ 4258 w 5204"/>
                <a:gd name="T3" fmla="*/ 1753 h 3982"/>
                <a:gd name="T4" fmla="*/ 2838 w 5204"/>
                <a:gd name="T5" fmla="*/ 334 h 3982"/>
                <a:gd name="T6" fmla="*/ 3172 w 5204"/>
                <a:gd name="T7" fmla="*/ 0 h 3982"/>
                <a:gd name="T8" fmla="*/ 4868 w 5204"/>
                <a:gd name="T9" fmla="*/ 1654 h 3982"/>
                <a:gd name="T10" fmla="*/ 4868 w 5204"/>
                <a:gd name="T11" fmla="*/ 1654 h 3982"/>
                <a:gd name="T12" fmla="*/ 5204 w 5204"/>
                <a:gd name="T13" fmla="*/ 1990 h 3982"/>
                <a:gd name="T14" fmla="*/ 3172 w 5204"/>
                <a:gd name="T15" fmla="*/ 3982 h 3982"/>
                <a:gd name="T16" fmla="*/ 2838 w 5204"/>
                <a:gd name="T17" fmla="*/ 3646 h 3982"/>
                <a:gd name="T18" fmla="*/ 4258 w 5204"/>
                <a:gd name="T19" fmla="*/ 2226 h 3982"/>
                <a:gd name="T20" fmla="*/ 473 w 5204"/>
                <a:gd name="T21" fmla="*/ 2226 h 3982"/>
                <a:gd name="T22" fmla="*/ 0 w 5204"/>
                <a:gd name="T23" fmla="*/ 1753 h 3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04" h="3982">
                  <a:moveTo>
                    <a:pt x="0" y="1753"/>
                  </a:moveTo>
                  <a:lnTo>
                    <a:pt x="4258" y="1753"/>
                  </a:lnTo>
                  <a:lnTo>
                    <a:pt x="2838" y="334"/>
                  </a:lnTo>
                  <a:lnTo>
                    <a:pt x="3172" y="0"/>
                  </a:lnTo>
                  <a:lnTo>
                    <a:pt x="4868" y="1654"/>
                  </a:lnTo>
                  <a:lnTo>
                    <a:pt x="4868" y="1654"/>
                  </a:lnTo>
                  <a:lnTo>
                    <a:pt x="5204" y="1990"/>
                  </a:lnTo>
                  <a:lnTo>
                    <a:pt x="3172" y="3982"/>
                  </a:lnTo>
                  <a:lnTo>
                    <a:pt x="2838" y="3646"/>
                  </a:lnTo>
                  <a:lnTo>
                    <a:pt x="4258" y="2226"/>
                  </a:lnTo>
                  <a:lnTo>
                    <a:pt x="473" y="2226"/>
                  </a:lnTo>
                  <a:lnTo>
                    <a:pt x="0" y="17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4974875" y="2317595"/>
              <a:ext cx="9961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E3CB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Arch</a:t>
              </a:r>
              <a:endPara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6E3CB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160" name="Group 12"/>
          <p:cNvGrpSpPr>
            <a:grpSpLocks noChangeAspect="1"/>
          </p:cNvGrpSpPr>
          <p:nvPr/>
        </p:nvGrpSpPr>
        <p:grpSpPr bwMode="auto">
          <a:xfrm>
            <a:off x="10086143" y="3611991"/>
            <a:ext cx="789621" cy="776551"/>
            <a:chOff x="2904" y="1239"/>
            <a:chExt cx="1873" cy="1842"/>
          </a:xfrm>
          <a:solidFill>
            <a:srgbClr val="00B0F0"/>
          </a:solidFill>
        </p:grpSpPr>
        <p:sp>
          <p:nvSpPr>
            <p:cNvPr id="161" name="Freeform 13"/>
            <p:cNvSpPr>
              <a:spLocks noEditPoints="1"/>
            </p:cNvSpPr>
            <p:nvPr/>
          </p:nvSpPr>
          <p:spPr bwMode="auto">
            <a:xfrm>
              <a:off x="2904" y="1239"/>
              <a:ext cx="1873" cy="1842"/>
            </a:xfrm>
            <a:custGeom>
              <a:avLst/>
              <a:gdLst>
                <a:gd name="T0" fmla="*/ 1503 w 1537"/>
                <a:gd name="T1" fmla="*/ 429 h 1509"/>
                <a:gd name="T2" fmla="*/ 1261 w 1537"/>
                <a:gd name="T3" fmla="*/ 340 h 1509"/>
                <a:gd name="T4" fmla="*/ 1133 w 1537"/>
                <a:gd name="T5" fmla="*/ 0 h 1509"/>
                <a:gd name="T6" fmla="*/ 859 w 1537"/>
                <a:gd name="T7" fmla="*/ 185 h 1509"/>
                <a:gd name="T8" fmla="*/ 1083 w 1537"/>
                <a:gd name="T9" fmla="*/ 67 h 1509"/>
                <a:gd name="T10" fmla="*/ 1191 w 1537"/>
                <a:gd name="T11" fmla="*/ 258 h 1509"/>
                <a:gd name="T12" fmla="*/ 1098 w 1537"/>
                <a:gd name="T13" fmla="*/ 513 h 1509"/>
                <a:gd name="T14" fmla="*/ 856 w 1537"/>
                <a:gd name="T15" fmla="*/ 403 h 1509"/>
                <a:gd name="T16" fmla="*/ 1078 w 1537"/>
                <a:gd name="T17" fmla="*/ 581 h 1509"/>
                <a:gd name="T18" fmla="*/ 745 w 1537"/>
                <a:gd name="T19" fmla="*/ 780 h 1509"/>
                <a:gd name="T20" fmla="*/ 386 w 1537"/>
                <a:gd name="T21" fmla="*/ 606 h 1509"/>
                <a:gd name="T22" fmla="*/ 571 w 1537"/>
                <a:gd name="T23" fmla="*/ 449 h 1509"/>
                <a:gd name="T24" fmla="*/ 506 w 1537"/>
                <a:gd name="T25" fmla="*/ 427 h 1509"/>
                <a:gd name="T26" fmla="*/ 321 w 1537"/>
                <a:gd name="T27" fmla="*/ 462 h 1509"/>
                <a:gd name="T28" fmla="*/ 302 w 1537"/>
                <a:gd name="T29" fmla="*/ 301 h 1509"/>
                <a:gd name="T30" fmla="*/ 465 w 1537"/>
                <a:gd name="T31" fmla="*/ 110 h 1509"/>
                <a:gd name="T32" fmla="*/ 510 w 1537"/>
                <a:gd name="T33" fmla="*/ 103 h 1509"/>
                <a:gd name="T34" fmla="*/ 317 w 1537"/>
                <a:gd name="T35" fmla="*/ 44 h 1509"/>
                <a:gd name="T36" fmla="*/ 250 w 1537"/>
                <a:gd name="T37" fmla="*/ 291 h 1509"/>
                <a:gd name="T38" fmla="*/ 20 w 1537"/>
                <a:gd name="T39" fmla="*/ 429 h 1509"/>
                <a:gd name="T40" fmla="*/ 278 w 1537"/>
                <a:gd name="T41" fmla="*/ 588 h 1509"/>
                <a:gd name="T42" fmla="*/ 320 w 1537"/>
                <a:gd name="T43" fmla="*/ 953 h 1509"/>
                <a:gd name="T44" fmla="*/ 13 w 1537"/>
                <a:gd name="T45" fmla="*/ 482 h 1509"/>
                <a:gd name="T46" fmla="*/ 8 w 1537"/>
                <a:gd name="T47" fmla="*/ 1067 h 1509"/>
                <a:gd name="T48" fmla="*/ 49 w 1537"/>
                <a:gd name="T49" fmla="*/ 1168 h 1509"/>
                <a:gd name="T50" fmla="*/ 755 w 1537"/>
                <a:gd name="T51" fmla="*/ 1487 h 1509"/>
                <a:gd name="T52" fmla="*/ 1457 w 1537"/>
                <a:gd name="T53" fmla="*/ 1122 h 1509"/>
                <a:gd name="T54" fmla="*/ 1523 w 1537"/>
                <a:gd name="T55" fmla="*/ 1055 h 1509"/>
                <a:gd name="T56" fmla="*/ 1438 w 1537"/>
                <a:gd name="T57" fmla="*/ 481 h 1509"/>
                <a:gd name="T58" fmla="*/ 1469 w 1537"/>
                <a:gd name="T59" fmla="*/ 754 h 1509"/>
                <a:gd name="T60" fmla="*/ 1167 w 1537"/>
                <a:gd name="T61" fmla="*/ 794 h 1509"/>
                <a:gd name="T62" fmla="*/ 1384 w 1537"/>
                <a:gd name="T63" fmla="*/ 509 h 1509"/>
                <a:gd name="T64" fmla="*/ 1199 w 1537"/>
                <a:gd name="T65" fmla="*/ 533 h 1509"/>
                <a:gd name="T66" fmla="*/ 1240 w 1537"/>
                <a:gd name="T67" fmla="*/ 426 h 1509"/>
                <a:gd name="T68" fmla="*/ 1388 w 1537"/>
                <a:gd name="T69" fmla="*/ 444 h 1509"/>
                <a:gd name="T70" fmla="*/ 1252 w 1537"/>
                <a:gd name="T71" fmla="*/ 519 h 1509"/>
                <a:gd name="T72" fmla="*/ 887 w 1537"/>
                <a:gd name="T73" fmla="*/ 768 h 1509"/>
                <a:gd name="T74" fmla="*/ 1116 w 1537"/>
                <a:gd name="T75" fmla="*/ 772 h 1509"/>
                <a:gd name="T76" fmla="*/ 747 w 1537"/>
                <a:gd name="T77" fmla="*/ 1045 h 1509"/>
                <a:gd name="T78" fmla="*/ 128 w 1537"/>
                <a:gd name="T79" fmla="*/ 472 h 1509"/>
                <a:gd name="T80" fmla="*/ 59 w 1537"/>
                <a:gd name="T81" fmla="*/ 428 h 1509"/>
                <a:gd name="T82" fmla="*/ 265 w 1537"/>
                <a:gd name="T83" fmla="*/ 469 h 1509"/>
                <a:gd name="T84" fmla="*/ 331 w 1537"/>
                <a:gd name="T85" fmla="*/ 522 h 1509"/>
                <a:gd name="T86" fmla="*/ 454 w 1537"/>
                <a:gd name="T87" fmla="*/ 677 h 1509"/>
                <a:gd name="T88" fmla="*/ 718 w 1537"/>
                <a:gd name="T89" fmla="*/ 821 h 1509"/>
                <a:gd name="T90" fmla="*/ 717 w 1537"/>
                <a:gd name="T91" fmla="*/ 1010 h 1509"/>
                <a:gd name="T92" fmla="*/ 375 w 1537"/>
                <a:gd name="T93" fmla="*/ 979 h 1509"/>
                <a:gd name="T94" fmla="*/ 365 w 1537"/>
                <a:gd name="T95" fmla="*/ 659 h 1509"/>
                <a:gd name="T96" fmla="*/ 39 w 1537"/>
                <a:gd name="T97" fmla="*/ 1117 h 1509"/>
                <a:gd name="T98" fmla="*/ 282 w 1537"/>
                <a:gd name="T99" fmla="*/ 964 h 1509"/>
                <a:gd name="T100" fmla="*/ 638 w 1537"/>
                <a:gd name="T101" fmla="*/ 1419 h 1509"/>
                <a:gd name="T102" fmla="*/ 376 w 1537"/>
                <a:gd name="T103" fmla="*/ 1074 h 1509"/>
                <a:gd name="T104" fmla="*/ 689 w 1537"/>
                <a:gd name="T105" fmla="*/ 1173 h 1509"/>
                <a:gd name="T106" fmla="*/ 697 w 1537"/>
                <a:gd name="T107" fmla="*/ 1437 h 1509"/>
                <a:gd name="T108" fmla="*/ 751 w 1537"/>
                <a:gd name="T109" fmla="*/ 1429 h 1509"/>
                <a:gd name="T110" fmla="*/ 765 w 1537"/>
                <a:gd name="T111" fmla="*/ 1159 h 1509"/>
                <a:gd name="T112" fmla="*/ 860 w 1537"/>
                <a:gd name="T113" fmla="*/ 1369 h 1509"/>
                <a:gd name="T114" fmla="*/ 1451 w 1537"/>
                <a:gd name="T115" fmla="*/ 1067 h 1509"/>
                <a:gd name="T116" fmla="*/ 1184 w 1537"/>
                <a:gd name="T117" fmla="*/ 1165 h 1509"/>
                <a:gd name="T118" fmla="*/ 1406 w 1537"/>
                <a:gd name="T119" fmla="*/ 839 h 1509"/>
                <a:gd name="T120" fmla="*/ 1469 w 1537"/>
                <a:gd name="T121" fmla="*/ 1055 h 1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37" h="1509">
                  <a:moveTo>
                    <a:pt x="1531" y="633"/>
                  </a:moveTo>
                  <a:cubicBezTo>
                    <a:pt x="1533" y="586"/>
                    <a:pt x="1537" y="538"/>
                    <a:pt x="1534" y="491"/>
                  </a:cubicBezTo>
                  <a:cubicBezTo>
                    <a:pt x="1534" y="478"/>
                    <a:pt x="1533" y="461"/>
                    <a:pt x="1527" y="452"/>
                  </a:cubicBezTo>
                  <a:cubicBezTo>
                    <a:pt x="1524" y="447"/>
                    <a:pt x="1522" y="442"/>
                    <a:pt x="1518" y="438"/>
                  </a:cubicBezTo>
                  <a:cubicBezTo>
                    <a:pt x="1518" y="438"/>
                    <a:pt x="1518" y="438"/>
                    <a:pt x="1518" y="438"/>
                  </a:cubicBezTo>
                  <a:cubicBezTo>
                    <a:pt x="1518" y="438"/>
                    <a:pt x="1518" y="438"/>
                    <a:pt x="1518" y="438"/>
                  </a:cubicBezTo>
                  <a:cubicBezTo>
                    <a:pt x="1517" y="436"/>
                    <a:pt x="1516" y="435"/>
                    <a:pt x="1515" y="434"/>
                  </a:cubicBezTo>
                  <a:cubicBezTo>
                    <a:pt x="1512" y="430"/>
                    <a:pt x="1507" y="427"/>
                    <a:pt x="1503" y="429"/>
                  </a:cubicBezTo>
                  <a:cubicBezTo>
                    <a:pt x="1502" y="429"/>
                    <a:pt x="1501" y="430"/>
                    <a:pt x="1500" y="431"/>
                  </a:cubicBezTo>
                  <a:cubicBezTo>
                    <a:pt x="1499" y="430"/>
                    <a:pt x="1499" y="430"/>
                    <a:pt x="1499" y="430"/>
                  </a:cubicBezTo>
                  <a:cubicBezTo>
                    <a:pt x="1463" y="416"/>
                    <a:pt x="1463" y="416"/>
                    <a:pt x="1463" y="416"/>
                  </a:cubicBezTo>
                  <a:cubicBezTo>
                    <a:pt x="1451" y="411"/>
                    <a:pt x="1440" y="407"/>
                    <a:pt x="1428" y="402"/>
                  </a:cubicBezTo>
                  <a:cubicBezTo>
                    <a:pt x="1411" y="396"/>
                    <a:pt x="1411" y="396"/>
                    <a:pt x="1411" y="396"/>
                  </a:cubicBezTo>
                  <a:cubicBezTo>
                    <a:pt x="1396" y="391"/>
                    <a:pt x="1396" y="391"/>
                    <a:pt x="1396" y="391"/>
                  </a:cubicBezTo>
                  <a:cubicBezTo>
                    <a:pt x="1353" y="376"/>
                    <a:pt x="1353" y="376"/>
                    <a:pt x="1353" y="376"/>
                  </a:cubicBezTo>
                  <a:cubicBezTo>
                    <a:pt x="1322" y="364"/>
                    <a:pt x="1292" y="351"/>
                    <a:pt x="1261" y="340"/>
                  </a:cubicBezTo>
                  <a:cubicBezTo>
                    <a:pt x="1255" y="338"/>
                    <a:pt x="1248" y="335"/>
                    <a:pt x="1241" y="334"/>
                  </a:cubicBezTo>
                  <a:cubicBezTo>
                    <a:pt x="1241" y="319"/>
                    <a:pt x="1242" y="303"/>
                    <a:pt x="1242" y="286"/>
                  </a:cubicBezTo>
                  <a:cubicBezTo>
                    <a:pt x="1243" y="261"/>
                    <a:pt x="1243" y="236"/>
                    <a:pt x="1243" y="210"/>
                  </a:cubicBezTo>
                  <a:cubicBezTo>
                    <a:pt x="1243" y="185"/>
                    <a:pt x="1242" y="159"/>
                    <a:pt x="1240" y="133"/>
                  </a:cubicBezTo>
                  <a:cubicBezTo>
                    <a:pt x="1238" y="112"/>
                    <a:pt x="1235" y="90"/>
                    <a:pt x="1225" y="67"/>
                  </a:cubicBezTo>
                  <a:cubicBezTo>
                    <a:pt x="1220" y="55"/>
                    <a:pt x="1213" y="43"/>
                    <a:pt x="1204" y="33"/>
                  </a:cubicBezTo>
                  <a:cubicBezTo>
                    <a:pt x="1194" y="23"/>
                    <a:pt x="1182" y="14"/>
                    <a:pt x="1169" y="9"/>
                  </a:cubicBezTo>
                  <a:cubicBezTo>
                    <a:pt x="1158" y="3"/>
                    <a:pt x="1145" y="1"/>
                    <a:pt x="1133" y="0"/>
                  </a:cubicBezTo>
                  <a:cubicBezTo>
                    <a:pt x="1121" y="0"/>
                    <a:pt x="1109" y="2"/>
                    <a:pt x="1099" y="4"/>
                  </a:cubicBezTo>
                  <a:cubicBezTo>
                    <a:pt x="1088" y="7"/>
                    <a:pt x="1079" y="10"/>
                    <a:pt x="1070" y="14"/>
                  </a:cubicBezTo>
                  <a:cubicBezTo>
                    <a:pt x="1061" y="17"/>
                    <a:pt x="1052" y="22"/>
                    <a:pt x="1044" y="26"/>
                  </a:cubicBezTo>
                  <a:cubicBezTo>
                    <a:pt x="1010" y="44"/>
                    <a:pt x="981" y="65"/>
                    <a:pt x="953" y="86"/>
                  </a:cubicBezTo>
                  <a:cubicBezTo>
                    <a:pt x="911" y="118"/>
                    <a:pt x="911" y="118"/>
                    <a:pt x="911" y="118"/>
                  </a:cubicBezTo>
                  <a:cubicBezTo>
                    <a:pt x="896" y="130"/>
                    <a:pt x="880" y="141"/>
                    <a:pt x="866" y="155"/>
                  </a:cubicBezTo>
                  <a:cubicBezTo>
                    <a:pt x="862" y="159"/>
                    <a:pt x="857" y="163"/>
                    <a:pt x="857" y="170"/>
                  </a:cubicBezTo>
                  <a:cubicBezTo>
                    <a:pt x="858" y="175"/>
                    <a:pt x="858" y="180"/>
                    <a:pt x="859" y="185"/>
                  </a:cubicBezTo>
                  <a:cubicBezTo>
                    <a:pt x="859" y="188"/>
                    <a:pt x="860" y="193"/>
                    <a:pt x="864" y="196"/>
                  </a:cubicBezTo>
                  <a:cubicBezTo>
                    <a:pt x="868" y="200"/>
                    <a:pt x="873" y="200"/>
                    <a:pt x="876" y="199"/>
                  </a:cubicBezTo>
                  <a:cubicBezTo>
                    <a:pt x="885" y="198"/>
                    <a:pt x="892" y="194"/>
                    <a:pt x="899" y="189"/>
                  </a:cubicBezTo>
                  <a:cubicBezTo>
                    <a:pt x="918" y="177"/>
                    <a:pt x="937" y="166"/>
                    <a:pt x="956" y="153"/>
                  </a:cubicBezTo>
                  <a:cubicBezTo>
                    <a:pt x="965" y="146"/>
                    <a:pt x="974" y="139"/>
                    <a:pt x="983" y="132"/>
                  </a:cubicBezTo>
                  <a:cubicBezTo>
                    <a:pt x="996" y="122"/>
                    <a:pt x="1009" y="112"/>
                    <a:pt x="1022" y="103"/>
                  </a:cubicBezTo>
                  <a:cubicBezTo>
                    <a:pt x="1035" y="94"/>
                    <a:pt x="1049" y="85"/>
                    <a:pt x="1062" y="77"/>
                  </a:cubicBezTo>
                  <a:cubicBezTo>
                    <a:pt x="1069" y="74"/>
                    <a:pt x="1076" y="70"/>
                    <a:pt x="1083" y="67"/>
                  </a:cubicBezTo>
                  <a:cubicBezTo>
                    <a:pt x="1090" y="64"/>
                    <a:pt x="1097" y="61"/>
                    <a:pt x="1103" y="58"/>
                  </a:cubicBezTo>
                  <a:cubicBezTo>
                    <a:pt x="1119" y="53"/>
                    <a:pt x="1133" y="52"/>
                    <a:pt x="1145" y="57"/>
                  </a:cubicBezTo>
                  <a:cubicBezTo>
                    <a:pt x="1151" y="59"/>
                    <a:pt x="1156" y="63"/>
                    <a:pt x="1161" y="68"/>
                  </a:cubicBezTo>
                  <a:cubicBezTo>
                    <a:pt x="1166" y="72"/>
                    <a:pt x="1170" y="78"/>
                    <a:pt x="1173" y="85"/>
                  </a:cubicBezTo>
                  <a:cubicBezTo>
                    <a:pt x="1177" y="94"/>
                    <a:pt x="1180" y="105"/>
                    <a:pt x="1182" y="116"/>
                  </a:cubicBezTo>
                  <a:cubicBezTo>
                    <a:pt x="1184" y="127"/>
                    <a:pt x="1185" y="139"/>
                    <a:pt x="1187" y="151"/>
                  </a:cubicBezTo>
                  <a:cubicBezTo>
                    <a:pt x="1189" y="175"/>
                    <a:pt x="1190" y="199"/>
                    <a:pt x="1190" y="224"/>
                  </a:cubicBezTo>
                  <a:cubicBezTo>
                    <a:pt x="1191" y="258"/>
                    <a:pt x="1191" y="258"/>
                    <a:pt x="1191" y="258"/>
                  </a:cubicBezTo>
                  <a:cubicBezTo>
                    <a:pt x="1192" y="270"/>
                    <a:pt x="1193" y="281"/>
                    <a:pt x="1194" y="293"/>
                  </a:cubicBezTo>
                  <a:cubicBezTo>
                    <a:pt x="1195" y="319"/>
                    <a:pt x="1196" y="346"/>
                    <a:pt x="1198" y="372"/>
                  </a:cubicBezTo>
                  <a:cubicBezTo>
                    <a:pt x="1199" y="399"/>
                    <a:pt x="1202" y="426"/>
                    <a:pt x="1203" y="453"/>
                  </a:cubicBezTo>
                  <a:cubicBezTo>
                    <a:pt x="1203" y="459"/>
                    <a:pt x="1203" y="466"/>
                    <a:pt x="1203" y="472"/>
                  </a:cubicBezTo>
                  <a:cubicBezTo>
                    <a:pt x="1203" y="479"/>
                    <a:pt x="1203" y="484"/>
                    <a:pt x="1201" y="489"/>
                  </a:cubicBezTo>
                  <a:cubicBezTo>
                    <a:pt x="1199" y="495"/>
                    <a:pt x="1195" y="498"/>
                    <a:pt x="1190" y="501"/>
                  </a:cubicBezTo>
                  <a:cubicBezTo>
                    <a:pt x="1184" y="504"/>
                    <a:pt x="1179" y="507"/>
                    <a:pt x="1173" y="509"/>
                  </a:cubicBezTo>
                  <a:cubicBezTo>
                    <a:pt x="1150" y="518"/>
                    <a:pt x="1124" y="519"/>
                    <a:pt x="1098" y="513"/>
                  </a:cubicBezTo>
                  <a:cubicBezTo>
                    <a:pt x="1073" y="506"/>
                    <a:pt x="1050" y="493"/>
                    <a:pt x="1027" y="478"/>
                  </a:cubicBezTo>
                  <a:cubicBezTo>
                    <a:pt x="1004" y="464"/>
                    <a:pt x="982" y="449"/>
                    <a:pt x="959" y="436"/>
                  </a:cubicBezTo>
                  <a:cubicBezTo>
                    <a:pt x="936" y="423"/>
                    <a:pt x="912" y="410"/>
                    <a:pt x="887" y="401"/>
                  </a:cubicBezTo>
                  <a:cubicBezTo>
                    <a:pt x="869" y="394"/>
                    <a:pt x="869" y="394"/>
                    <a:pt x="869" y="394"/>
                  </a:cubicBezTo>
                  <a:cubicBezTo>
                    <a:pt x="864" y="393"/>
                    <a:pt x="864" y="393"/>
                    <a:pt x="864" y="393"/>
                  </a:cubicBezTo>
                  <a:cubicBezTo>
                    <a:pt x="862" y="392"/>
                    <a:pt x="861" y="391"/>
                    <a:pt x="859" y="391"/>
                  </a:cubicBezTo>
                  <a:cubicBezTo>
                    <a:pt x="858" y="391"/>
                    <a:pt x="857" y="392"/>
                    <a:pt x="856" y="394"/>
                  </a:cubicBezTo>
                  <a:cubicBezTo>
                    <a:pt x="854" y="397"/>
                    <a:pt x="854" y="402"/>
                    <a:pt x="856" y="403"/>
                  </a:cubicBezTo>
                  <a:cubicBezTo>
                    <a:pt x="875" y="411"/>
                    <a:pt x="894" y="421"/>
                    <a:pt x="912" y="431"/>
                  </a:cubicBezTo>
                  <a:cubicBezTo>
                    <a:pt x="925" y="439"/>
                    <a:pt x="938" y="446"/>
                    <a:pt x="951" y="454"/>
                  </a:cubicBezTo>
                  <a:cubicBezTo>
                    <a:pt x="960" y="460"/>
                    <a:pt x="970" y="467"/>
                    <a:pt x="979" y="475"/>
                  </a:cubicBezTo>
                  <a:cubicBezTo>
                    <a:pt x="987" y="481"/>
                    <a:pt x="994" y="487"/>
                    <a:pt x="1003" y="493"/>
                  </a:cubicBezTo>
                  <a:cubicBezTo>
                    <a:pt x="1008" y="498"/>
                    <a:pt x="1013" y="503"/>
                    <a:pt x="1019" y="508"/>
                  </a:cubicBezTo>
                  <a:cubicBezTo>
                    <a:pt x="1025" y="515"/>
                    <a:pt x="1032" y="521"/>
                    <a:pt x="1038" y="527"/>
                  </a:cubicBezTo>
                  <a:cubicBezTo>
                    <a:pt x="1050" y="540"/>
                    <a:pt x="1061" y="554"/>
                    <a:pt x="1071" y="569"/>
                  </a:cubicBezTo>
                  <a:cubicBezTo>
                    <a:pt x="1078" y="581"/>
                    <a:pt x="1078" y="581"/>
                    <a:pt x="1078" y="581"/>
                  </a:cubicBezTo>
                  <a:cubicBezTo>
                    <a:pt x="1081" y="585"/>
                    <a:pt x="1083" y="589"/>
                    <a:pt x="1086" y="593"/>
                  </a:cubicBezTo>
                  <a:cubicBezTo>
                    <a:pt x="1087" y="596"/>
                    <a:pt x="1089" y="600"/>
                    <a:pt x="1091" y="603"/>
                  </a:cubicBezTo>
                  <a:cubicBezTo>
                    <a:pt x="1085" y="606"/>
                    <a:pt x="1079" y="608"/>
                    <a:pt x="1074" y="611"/>
                  </a:cubicBezTo>
                  <a:cubicBezTo>
                    <a:pt x="843" y="731"/>
                    <a:pt x="843" y="731"/>
                    <a:pt x="843" y="731"/>
                  </a:cubicBezTo>
                  <a:cubicBezTo>
                    <a:pt x="790" y="758"/>
                    <a:pt x="790" y="758"/>
                    <a:pt x="790" y="758"/>
                  </a:cubicBezTo>
                  <a:cubicBezTo>
                    <a:pt x="781" y="763"/>
                    <a:pt x="773" y="768"/>
                    <a:pt x="764" y="772"/>
                  </a:cubicBezTo>
                  <a:cubicBezTo>
                    <a:pt x="753" y="779"/>
                    <a:pt x="753" y="779"/>
                    <a:pt x="753" y="779"/>
                  </a:cubicBezTo>
                  <a:cubicBezTo>
                    <a:pt x="751" y="780"/>
                    <a:pt x="748" y="781"/>
                    <a:pt x="745" y="780"/>
                  </a:cubicBezTo>
                  <a:cubicBezTo>
                    <a:pt x="744" y="780"/>
                    <a:pt x="742" y="779"/>
                    <a:pt x="741" y="779"/>
                  </a:cubicBezTo>
                  <a:cubicBezTo>
                    <a:pt x="740" y="779"/>
                    <a:pt x="739" y="778"/>
                    <a:pt x="739" y="778"/>
                  </a:cubicBezTo>
                  <a:cubicBezTo>
                    <a:pt x="738" y="778"/>
                    <a:pt x="736" y="777"/>
                    <a:pt x="735" y="776"/>
                  </a:cubicBezTo>
                  <a:cubicBezTo>
                    <a:pt x="720" y="768"/>
                    <a:pt x="720" y="768"/>
                    <a:pt x="720" y="768"/>
                  </a:cubicBezTo>
                  <a:cubicBezTo>
                    <a:pt x="690" y="751"/>
                    <a:pt x="690" y="751"/>
                    <a:pt x="690" y="751"/>
                  </a:cubicBezTo>
                  <a:cubicBezTo>
                    <a:pt x="669" y="741"/>
                    <a:pt x="649" y="730"/>
                    <a:pt x="628" y="720"/>
                  </a:cubicBezTo>
                  <a:cubicBezTo>
                    <a:pt x="586" y="699"/>
                    <a:pt x="543" y="681"/>
                    <a:pt x="500" y="662"/>
                  </a:cubicBezTo>
                  <a:cubicBezTo>
                    <a:pt x="462" y="644"/>
                    <a:pt x="424" y="625"/>
                    <a:pt x="386" y="606"/>
                  </a:cubicBezTo>
                  <a:cubicBezTo>
                    <a:pt x="388" y="605"/>
                    <a:pt x="389" y="604"/>
                    <a:pt x="390" y="603"/>
                  </a:cubicBezTo>
                  <a:cubicBezTo>
                    <a:pt x="397" y="595"/>
                    <a:pt x="405" y="587"/>
                    <a:pt x="412" y="579"/>
                  </a:cubicBezTo>
                  <a:cubicBezTo>
                    <a:pt x="420" y="570"/>
                    <a:pt x="427" y="562"/>
                    <a:pt x="435" y="554"/>
                  </a:cubicBezTo>
                  <a:cubicBezTo>
                    <a:pt x="443" y="546"/>
                    <a:pt x="451" y="537"/>
                    <a:pt x="459" y="530"/>
                  </a:cubicBezTo>
                  <a:cubicBezTo>
                    <a:pt x="467" y="522"/>
                    <a:pt x="475" y="514"/>
                    <a:pt x="484" y="507"/>
                  </a:cubicBezTo>
                  <a:cubicBezTo>
                    <a:pt x="489" y="502"/>
                    <a:pt x="495" y="497"/>
                    <a:pt x="500" y="492"/>
                  </a:cubicBezTo>
                  <a:cubicBezTo>
                    <a:pt x="510" y="487"/>
                    <a:pt x="520" y="482"/>
                    <a:pt x="530" y="476"/>
                  </a:cubicBezTo>
                  <a:cubicBezTo>
                    <a:pt x="544" y="468"/>
                    <a:pt x="558" y="459"/>
                    <a:pt x="571" y="449"/>
                  </a:cubicBezTo>
                  <a:cubicBezTo>
                    <a:pt x="585" y="439"/>
                    <a:pt x="600" y="429"/>
                    <a:pt x="612" y="416"/>
                  </a:cubicBezTo>
                  <a:cubicBezTo>
                    <a:pt x="616" y="413"/>
                    <a:pt x="620" y="409"/>
                    <a:pt x="620" y="402"/>
                  </a:cubicBezTo>
                  <a:cubicBezTo>
                    <a:pt x="620" y="397"/>
                    <a:pt x="619" y="392"/>
                    <a:pt x="618" y="388"/>
                  </a:cubicBezTo>
                  <a:cubicBezTo>
                    <a:pt x="617" y="384"/>
                    <a:pt x="616" y="380"/>
                    <a:pt x="613" y="376"/>
                  </a:cubicBezTo>
                  <a:cubicBezTo>
                    <a:pt x="609" y="372"/>
                    <a:pt x="604" y="372"/>
                    <a:pt x="601" y="373"/>
                  </a:cubicBezTo>
                  <a:cubicBezTo>
                    <a:pt x="593" y="373"/>
                    <a:pt x="587" y="377"/>
                    <a:pt x="580" y="381"/>
                  </a:cubicBezTo>
                  <a:cubicBezTo>
                    <a:pt x="530" y="412"/>
                    <a:pt x="530" y="412"/>
                    <a:pt x="530" y="412"/>
                  </a:cubicBezTo>
                  <a:cubicBezTo>
                    <a:pt x="506" y="427"/>
                    <a:pt x="506" y="427"/>
                    <a:pt x="506" y="427"/>
                  </a:cubicBezTo>
                  <a:cubicBezTo>
                    <a:pt x="494" y="434"/>
                    <a:pt x="481" y="441"/>
                    <a:pt x="469" y="447"/>
                  </a:cubicBezTo>
                  <a:cubicBezTo>
                    <a:pt x="456" y="453"/>
                    <a:pt x="443" y="459"/>
                    <a:pt x="430" y="463"/>
                  </a:cubicBezTo>
                  <a:cubicBezTo>
                    <a:pt x="417" y="467"/>
                    <a:pt x="404" y="469"/>
                    <a:pt x="391" y="471"/>
                  </a:cubicBezTo>
                  <a:cubicBezTo>
                    <a:pt x="377" y="472"/>
                    <a:pt x="364" y="472"/>
                    <a:pt x="350" y="470"/>
                  </a:cubicBezTo>
                  <a:cubicBezTo>
                    <a:pt x="344" y="469"/>
                    <a:pt x="337" y="468"/>
                    <a:pt x="331" y="466"/>
                  </a:cubicBezTo>
                  <a:cubicBezTo>
                    <a:pt x="327" y="465"/>
                    <a:pt x="327" y="465"/>
                    <a:pt x="327" y="465"/>
                  </a:cubicBezTo>
                  <a:cubicBezTo>
                    <a:pt x="326" y="464"/>
                    <a:pt x="325" y="464"/>
                    <a:pt x="325" y="464"/>
                  </a:cubicBezTo>
                  <a:cubicBezTo>
                    <a:pt x="323" y="463"/>
                    <a:pt x="322" y="463"/>
                    <a:pt x="321" y="462"/>
                  </a:cubicBezTo>
                  <a:cubicBezTo>
                    <a:pt x="320" y="461"/>
                    <a:pt x="320" y="459"/>
                    <a:pt x="319" y="458"/>
                  </a:cubicBezTo>
                  <a:cubicBezTo>
                    <a:pt x="319" y="457"/>
                    <a:pt x="319" y="457"/>
                    <a:pt x="319" y="456"/>
                  </a:cubicBezTo>
                  <a:cubicBezTo>
                    <a:pt x="318" y="455"/>
                    <a:pt x="318" y="454"/>
                    <a:pt x="318" y="453"/>
                  </a:cubicBezTo>
                  <a:cubicBezTo>
                    <a:pt x="317" y="451"/>
                    <a:pt x="317" y="448"/>
                    <a:pt x="316" y="446"/>
                  </a:cubicBezTo>
                  <a:cubicBezTo>
                    <a:pt x="314" y="429"/>
                    <a:pt x="314" y="429"/>
                    <a:pt x="314" y="429"/>
                  </a:cubicBezTo>
                  <a:cubicBezTo>
                    <a:pt x="312" y="419"/>
                    <a:pt x="310" y="408"/>
                    <a:pt x="309" y="397"/>
                  </a:cubicBezTo>
                  <a:cubicBezTo>
                    <a:pt x="306" y="375"/>
                    <a:pt x="304" y="353"/>
                    <a:pt x="303" y="331"/>
                  </a:cubicBezTo>
                  <a:cubicBezTo>
                    <a:pt x="302" y="321"/>
                    <a:pt x="302" y="311"/>
                    <a:pt x="302" y="301"/>
                  </a:cubicBezTo>
                  <a:cubicBezTo>
                    <a:pt x="301" y="291"/>
                    <a:pt x="300" y="281"/>
                    <a:pt x="300" y="270"/>
                  </a:cubicBezTo>
                  <a:cubicBezTo>
                    <a:pt x="299" y="247"/>
                    <a:pt x="300" y="223"/>
                    <a:pt x="301" y="200"/>
                  </a:cubicBezTo>
                  <a:cubicBezTo>
                    <a:pt x="301" y="176"/>
                    <a:pt x="302" y="152"/>
                    <a:pt x="305" y="128"/>
                  </a:cubicBezTo>
                  <a:cubicBezTo>
                    <a:pt x="307" y="116"/>
                    <a:pt x="309" y="104"/>
                    <a:pt x="313" y="94"/>
                  </a:cubicBezTo>
                  <a:cubicBezTo>
                    <a:pt x="318" y="83"/>
                    <a:pt x="325" y="75"/>
                    <a:pt x="334" y="72"/>
                  </a:cubicBezTo>
                  <a:cubicBezTo>
                    <a:pt x="343" y="69"/>
                    <a:pt x="354" y="69"/>
                    <a:pt x="365" y="71"/>
                  </a:cubicBezTo>
                  <a:cubicBezTo>
                    <a:pt x="376" y="74"/>
                    <a:pt x="387" y="78"/>
                    <a:pt x="398" y="82"/>
                  </a:cubicBezTo>
                  <a:cubicBezTo>
                    <a:pt x="421" y="91"/>
                    <a:pt x="443" y="101"/>
                    <a:pt x="465" y="110"/>
                  </a:cubicBezTo>
                  <a:cubicBezTo>
                    <a:pt x="488" y="119"/>
                    <a:pt x="510" y="128"/>
                    <a:pt x="533" y="136"/>
                  </a:cubicBezTo>
                  <a:cubicBezTo>
                    <a:pt x="556" y="144"/>
                    <a:pt x="578" y="152"/>
                    <a:pt x="602" y="159"/>
                  </a:cubicBezTo>
                  <a:cubicBezTo>
                    <a:pt x="608" y="160"/>
                    <a:pt x="613" y="162"/>
                    <a:pt x="619" y="163"/>
                  </a:cubicBezTo>
                  <a:cubicBezTo>
                    <a:pt x="623" y="165"/>
                    <a:pt x="623" y="165"/>
                    <a:pt x="623" y="165"/>
                  </a:cubicBezTo>
                  <a:cubicBezTo>
                    <a:pt x="624" y="165"/>
                    <a:pt x="626" y="166"/>
                    <a:pt x="627" y="166"/>
                  </a:cubicBezTo>
                  <a:cubicBezTo>
                    <a:pt x="628" y="166"/>
                    <a:pt x="629" y="164"/>
                    <a:pt x="630" y="163"/>
                  </a:cubicBezTo>
                  <a:cubicBezTo>
                    <a:pt x="632" y="159"/>
                    <a:pt x="632" y="155"/>
                    <a:pt x="630" y="154"/>
                  </a:cubicBezTo>
                  <a:cubicBezTo>
                    <a:pt x="590" y="138"/>
                    <a:pt x="548" y="123"/>
                    <a:pt x="510" y="103"/>
                  </a:cubicBezTo>
                  <a:cubicBezTo>
                    <a:pt x="500" y="98"/>
                    <a:pt x="490" y="92"/>
                    <a:pt x="480" y="88"/>
                  </a:cubicBezTo>
                  <a:cubicBezTo>
                    <a:pt x="449" y="74"/>
                    <a:pt x="449" y="74"/>
                    <a:pt x="449" y="74"/>
                  </a:cubicBezTo>
                  <a:cubicBezTo>
                    <a:pt x="418" y="60"/>
                    <a:pt x="418" y="60"/>
                    <a:pt x="418" y="60"/>
                  </a:cubicBezTo>
                  <a:cubicBezTo>
                    <a:pt x="403" y="53"/>
                    <a:pt x="403" y="53"/>
                    <a:pt x="403" y="53"/>
                  </a:cubicBezTo>
                  <a:cubicBezTo>
                    <a:pt x="398" y="51"/>
                    <a:pt x="392" y="48"/>
                    <a:pt x="386" y="46"/>
                  </a:cubicBezTo>
                  <a:cubicBezTo>
                    <a:pt x="380" y="44"/>
                    <a:pt x="374" y="41"/>
                    <a:pt x="367" y="40"/>
                  </a:cubicBezTo>
                  <a:cubicBezTo>
                    <a:pt x="360" y="38"/>
                    <a:pt x="352" y="37"/>
                    <a:pt x="344" y="37"/>
                  </a:cubicBezTo>
                  <a:cubicBezTo>
                    <a:pt x="335" y="37"/>
                    <a:pt x="326" y="39"/>
                    <a:pt x="317" y="44"/>
                  </a:cubicBezTo>
                  <a:cubicBezTo>
                    <a:pt x="308" y="48"/>
                    <a:pt x="300" y="54"/>
                    <a:pt x="295" y="61"/>
                  </a:cubicBezTo>
                  <a:cubicBezTo>
                    <a:pt x="289" y="69"/>
                    <a:pt x="285" y="76"/>
                    <a:pt x="282" y="83"/>
                  </a:cubicBezTo>
                  <a:cubicBezTo>
                    <a:pt x="279" y="90"/>
                    <a:pt x="278" y="97"/>
                    <a:pt x="276" y="103"/>
                  </a:cubicBezTo>
                  <a:cubicBezTo>
                    <a:pt x="274" y="108"/>
                    <a:pt x="272" y="115"/>
                    <a:pt x="270" y="123"/>
                  </a:cubicBezTo>
                  <a:cubicBezTo>
                    <a:pt x="268" y="130"/>
                    <a:pt x="267" y="138"/>
                    <a:pt x="265" y="146"/>
                  </a:cubicBezTo>
                  <a:cubicBezTo>
                    <a:pt x="261" y="169"/>
                    <a:pt x="258" y="190"/>
                    <a:pt x="256" y="210"/>
                  </a:cubicBezTo>
                  <a:cubicBezTo>
                    <a:pt x="254" y="231"/>
                    <a:pt x="252" y="252"/>
                    <a:pt x="251" y="275"/>
                  </a:cubicBezTo>
                  <a:cubicBezTo>
                    <a:pt x="251" y="281"/>
                    <a:pt x="251" y="286"/>
                    <a:pt x="250" y="291"/>
                  </a:cubicBezTo>
                  <a:cubicBezTo>
                    <a:pt x="216" y="310"/>
                    <a:pt x="181" y="331"/>
                    <a:pt x="149" y="352"/>
                  </a:cubicBezTo>
                  <a:cubicBezTo>
                    <a:pt x="132" y="363"/>
                    <a:pt x="115" y="373"/>
                    <a:pt x="98" y="383"/>
                  </a:cubicBezTo>
                  <a:cubicBezTo>
                    <a:pt x="90" y="387"/>
                    <a:pt x="90" y="387"/>
                    <a:pt x="90" y="387"/>
                  </a:cubicBezTo>
                  <a:cubicBezTo>
                    <a:pt x="80" y="393"/>
                    <a:pt x="80" y="393"/>
                    <a:pt x="80" y="393"/>
                  </a:cubicBezTo>
                  <a:cubicBezTo>
                    <a:pt x="73" y="397"/>
                    <a:pt x="66" y="400"/>
                    <a:pt x="59" y="404"/>
                  </a:cubicBezTo>
                  <a:cubicBezTo>
                    <a:pt x="45" y="411"/>
                    <a:pt x="31" y="419"/>
                    <a:pt x="16" y="426"/>
                  </a:cubicBezTo>
                  <a:cubicBezTo>
                    <a:pt x="16" y="426"/>
                    <a:pt x="17" y="427"/>
                    <a:pt x="18" y="427"/>
                  </a:cubicBezTo>
                  <a:cubicBezTo>
                    <a:pt x="20" y="429"/>
                    <a:pt x="20" y="429"/>
                    <a:pt x="20" y="429"/>
                  </a:cubicBezTo>
                  <a:cubicBezTo>
                    <a:pt x="25" y="432"/>
                    <a:pt x="25" y="432"/>
                    <a:pt x="25" y="432"/>
                  </a:cubicBezTo>
                  <a:cubicBezTo>
                    <a:pt x="33" y="438"/>
                    <a:pt x="33" y="438"/>
                    <a:pt x="33" y="438"/>
                  </a:cubicBezTo>
                  <a:cubicBezTo>
                    <a:pt x="47" y="448"/>
                    <a:pt x="61" y="458"/>
                    <a:pt x="74" y="467"/>
                  </a:cubicBezTo>
                  <a:cubicBezTo>
                    <a:pt x="85" y="475"/>
                    <a:pt x="85" y="475"/>
                    <a:pt x="85" y="475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108" y="490"/>
                    <a:pt x="108" y="490"/>
                    <a:pt x="108" y="490"/>
                  </a:cubicBezTo>
                  <a:cubicBezTo>
                    <a:pt x="126" y="502"/>
                    <a:pt x="145" y="513"/>
                    <a:pt x="163" y="524"/>
                  </a:cubicBezTo>
                  <a:cubicBezTo>
                    <a:pt x="201" y="546"/>
                    <a:pt x="239" y="568"/>
                    <a:pt x="278" y="588"/>
                  </a:cubicBezTo>
                  <a:cubicBezTo>
                    <a:pt x="299" y="598"/>
                    <a:pt x="319" y="609"/>
                    <a:pt x="340" y="619"/>
                  </a:cubicBezTo>
                  <a:cubicBezTo>
                    <a:pt x="338" y="625"/>
                    <a:pt x="336" y="630"/>
                    <a:pt x="334" y="636"/>
                  </a:cubicBezTo>
                  <a:cubicBezTo>
                    <a:pt x="331" y="648"/>
                    <a:pt x="328" y="666"/>
                    <a:pt x="327" y="681"/>
                  </a:cubicBezTo>
                  <a:cubicBezTo>
                    <a:pt x="326" y="692"/>
                    <a:pt x="326" y="702"/>
                    <a:pt x="326" y="711"/>
                  </a:cubicBezTo>
                  <a:cubicBezTo>
                    <a:pt x="326" y="721"/>
                    <a:pt x="325" y="730"/>
                    <a:pt x="325" y="740"/>
                  </a:cubicBezTo>
                  <a:cubicBezTo>
                    <a:pt x="325" y="759"/>
                    <a:pt x="324" y="777"/>
                    <a:pt x="323" y="798"/>
                  </a:cubicBezTo>
                  <a:cubicBezTo>
                    <a:pt x="321" y="840"/>
                    <a:pt x="320" y="882"/>
                    <a:pt x="320" y="924"/>
                  </a:cubicBezTo>
                  <a:cubicBezTo>
                    <a:pt x="320" y="934"/>
                    <a:pt x="320" y="943"/>
                    <a:pt x="320" y="953"/>
                  </a:cubicBezTo>
                  <a:cubicBezTo>
                    <a:pt x="298" y="942"/>
                    <a:pt x="276" y="931"/>
                    <a:pt x="254" y="921"/>
                  </a:cubicBezTo>
                  <a:cubicBezTo>
                    <a:pt x="222" y="905"/>
                    <a:pt x="189" y="889"/>
                    <a:pt x="156" y="874"/>
                  </a:cubicBezTo>
                  <a:cubicBezTo>
                    <a:pt x="123" y="859"/>
                    <a:pt x="90" y="843"/>
                    <a:pt x="57" y="829"/>
                  </a:cubicBezTo>
                  <a:cubicBezTo>
                    <a:pt x="33" y="819"/>
                    <a:pt x="33" y="819"/>
                    <a:pt x="33" y="819"/>
                  </a:cubicBezTo>
                  <a:cubicBezTo>
                    <a:pt x="27" y="817"/>
                    <a:pt x="27" y="817"/>
                    <a:pt x="27" y="817"/>
                  </a:cubicBezTo>
                  <a:cubicBezTo>
                    <a:pt x="25" y="786"/>
                    <a:pt x="24" y="756"/>
                    <a:pt x="23" y="725"/>
                  </a:cubicBezTo>
                  <a:cubicBezTo>
                    <a:pt x="21" y="660"/>
                    <a:pt x="19" y="594"/>
                    <a:pt x="15" y="529"/>
                  </a:cubicBezTo>
                  <a:cubicBezTo>
                    <a:pt x="13" y="482"/>
                    <a:pt x="13" y="482"/>
                    <a:pt x="13" y="482"/>
                  </a:cubicBezTo>
                  <a:cubicBezTo>
                    <a:pt x="13" y="469"/>
                    <a:pt x="13" y="469"/>
                    <a:pt x="13" y="469"/>
                  </a:cubicBezTo>
                  <a:cubicBezTo>
                    <a:pt x="12" y="466"/>
                    <a:pt x="13" y="460"/>
                    <a:pt x="12" y="457"/>
                  </a:cubicBezTo>
                  <a:cubicBezTo>
                    <a:pt x="12" y="456"/>
                    <a:pt x="10" y="455"/>
                    <a:pt x="8" y="454"/>
                  </a:cubicBezTo>
                  <a:cubicBezTo>
                    <a:pt x="4" y="452"/>
                    <a:pt x="0" y="457"/>
                    <a:pt x="0" y="464"/>
                  </a:cubicBezTo>
                  <a:cubicBezTo>
                    <a:pt x="1" y="582"/>
                    <a:pt x="5" y="701"/>
                    <a:pt x="4" y="819"/>
                  </a:cubicBezTo>
                  <a:cubicBezTo>
                    <a:pt x="4" y="849"/>
                    <a:pt x="3" y="880"/>
                    <a:pt x="4" y="910"/>
                  </a:cubicBezTo>
                  <a:cubicBezTo>
                    <a:pt x="6" y="1001"/>
                    <a:pt x="6" y="1001"/>
                    <a:pt x="6" y="1001"/>
                  </a:cubicBezTo>
                  <a:cubicBezTo>
                    <a:pt x="8" y="1067"/>
                    <a:pt x="8" y="1067"/>
                    <a:pt x="8" y="1067"/>
                  </a:cubicBezTo>
                  <a:cubicBezTo>
                    <a:pt x="9" y="1101"/>
                    <a:pt x="9" y="1101"/>
                    <a:pt x="9" y="1101"/>
                  </a:cubicBezTo>
                  <a:cubicBezTo>
                    <a:pt x="10" y="1106"/>
                    <a:pt x="10" y="1112"/>
                    <a:pt x="11" y="1120"/>
                  </a:cubicBezTo>
                  <a:cubicBezTo>
                    <a:pt x="11" y="1123"/>
                    <a:pt x="11" y="1123"/>
                    <a:pt x="11" y="1123"/>
                  </a:cubicBezTo>
                  <a:cubicBezTo>
                    <a:pt x="11" y="1124"/>
                    <a:pt x="12" y="1125"/>
                    <a:pt x="12" y="1126"/>
                  </a:cubicBezTo>
                  <a:cubicBezTo>
                    <a:pt x="12" y="1128"/>
                    <a:pt x="13" y="1131"/>
                    <a:pt x="14" y="1133"/>
                  </a:cubicBezTo>
                  <a:cubicBezTo>
                    <a:pt x="16" y="1137"/>
                    <a:pt x="18" y="1141"/>
                    <a:pt x="20" y="1145"/>
                  </a:cubicBezTo>
                  <a:cubicBezTo>
                    <a:pt x="24" y="1151"/>
                    <a:pt x="30" y="1156"/>
                    <a:pt x="35" y="1160"/>
                  </a:cubicBezTo>
                  <a:cubicBezTo>
                    <a:pt x="41" y="1164"/>
                    <a:pt x="45" y="1166"/>
                    <a:pt x="49" y="1168"/>
                  </a:cubicBezTo>
                  <a:cubicBezTo>
                    <a:pt x="72" y="1179"/>
                    <a:pt x="72" y="1179"/>
                    <a:pt x="72" y="1179"/>
                  </a:cubicBezTo>
                  <a:cubicBezTo>
                    <a:pt x="127" y="1206"/>
                    <a:pt x="181" y="1234"/>
                    <a:pt x="235" y="1262"/>
                  </a:cubicBezTo>
                  <a:cubicBezTo>
                    <a:pt x="263" y="1276"/>
                    <a:pt x="290" y="1290"/>
                    <a:pt x="317" y="1305"/>
                  </a:cubicBezTo>
                  <a:cubicBezTo>
                    <a:pt x="344" y="1319"/>
                    <a:pt x="383" y="1340"/>
                    <a:pt x="419" y="1359"/>
                  </a:cubicBezTo>
                  <a:cubicBezTo>
                    <a:pt x="469" y="1386"/>
                    <a:pt x="515" y="1409"/>
                    <a:pt x="560" y="1431"/>
                  </a:cubicBezTo>
                  <a:cubicBezTo>
                    <a:pt x="583" y="1443"/>
                    <a:pt x="606" y="1454"/>
                    <a:pt x="629" y="1466"/>
                  </a:cubicBezTo>
                  <a:cubicBezTo>
                    <a:pt x="658" y="1480"/>
                    <a:pt x="687" y="1494"/>
                    <a:pt x="717" y="1509"/>
                  </a:cubicBezTo>
                  <a:cubicBezTo>
                    <a:pt x="728" y="1503"/>
                    <a:pt x="741" y="1495"/>
                    <a:pt x="755" y="1487"/>
                  </a:cubicBezTo>
                  <a:cubicBezTo>
                    <a:pt x="861" y="1428"/>
                    <a:pt x="967" y="1370"/>
                    <a:pt x="1075" y="1314"/>
                  </a:cubicBezTo>
                  <a:cubicBezTo>
                    <a:pt x="1117" y="1293"/>
                    <a:pt x="1159" y="1272"/>
                    <a:pt x="1201" y="1251"/>
                  </a:cubicBezTo>
                  <a:cubicBezTo>
                    <a:pt x="1233" y="1235"/>
                    <a:pt x="1233" y="1235"/>
                    <a:pt x="1233" y="1235"/>
                  </a:cubicBezTo>
                  <a:cubicBezTo>
                    <a:pt x="1249" y="1227"/>
                    <a:pt x="1249" y="1227"/>
                    <a:pt x="1249" y="1227"/>
                  </a:cubicBezTo>
                  <a:cubicBezTo>
                    <a:pt x="1265" y="1219"/>
                    <a:pt x="1265" y="1219"/>
                    <a:pt x="1265" y="1219"/>
                  </a:cubicBezTo>
                  <a:cubicBezTo>
                    <a:pt x="1328" y="1186"/>
                    <a:pt x="1328" y="1186"/>
                    <a:pt x="1328" y="1186"/>
                  </a:cubicBezTo>
                  <a:cubicBezTo>
                    <a:pt x="1357" y="1171"/>
                    <a:pt x="1386" y="1156"/>
                    <a:pt x="1414" y="1142"/>
                  </a:cubicBezTo>
                  <a:cubicBezTo>
                    <a:pt x="1429" y="1135"/>
                    <a:pt x="1443" y="1128"/>
                    <a:pt x="1457" y="1122"/>
                  </a:cubicBezTo>
                  <a:cubicBezTo>
                    <a:pt x="1461" y="1121"/>
                    <a:pt x="1464" y="1120"/>
                    <a:pt x="1467" y="1118"/>
                  </a:cubicBezTo>
                  <a:cubicBezTo>
                    <a:pt x="1471" y="1117"/>
                    <a:pt x="1474" y="1116"/>
                    <a:pt x="1477" y="1115"/>
                  </a:cubicBezTo>
                  <a:cubicBezTo>
                    <a:pt x="1478" y="1114"/>
                    <a:pt x="1479" y="1114"/>
                    <a:pt x="1481" y="1113"/>
                  </a:cubicBezTo>
                  <a:cubicBezTo>
                    <a:pt x="1483" y="1113"/>
                    <a:pt x="1484" y="1112"/>
                    <a:pt x="1486" y="1112"/>
                  </a:cubicBezTo>
                  <a:cubicBezTo>
                    <a:pt x="1490" y="1110"/>
                    <a:pt x="1493" y="1109"/>
                    <a:pt x="1496" y="1107"/>
                  </a:cubicBezTo>
                  <a:cubicBezTo>
                    <a:pt x="1503" y="1104"/>
                    <a:pt x="1508" y="1099"/>
                    <a:pt x="1513" y="1093"/>
                  </a:cubicBezTo>
                  <a:cubicBezTo>
                    <a:pt x="1518" y="1086"/>
                    <a:pt x="1522" y="1077"/>
                    <a:pt x="1523" y="1068"/>
                  </a:cubicBezTo>
                  <a:cubicBezTo>
                    <a:pt x="1523" y="1064"/>
                    <a:pt x="1523" y="1059"/>
                    <a:pt x="1523" y="1055"/>
                  </a:cubicBezTo>
                  <a:cubicBezTo>
                    <a:pt x="1523" y="1051"/>
                    <a:pt x="1523" y="1051"/>
                    <a:pt x="1523" y="1051"/>
                  </a:cubicBezTo>
                  <a:cubicBezTo>
                    <a:pt x="1523" y="1048"/>
                    <a:pt x="1523" y="1048"/>
                    <a:pt x="1523" y="1048"/>
                  </a:cubicBezTo>
                  <a:cubicBezTo>
                    <a:pt x="1522" y="1044"/>
                    <a:pt x="1522" y="1044"/>
                    <a:pt x="1522" y="1044"/>
                  </a:cubicBezTo>
                  <a:cubicBezTo>
                    <a:pt x="1520" y="1015"/>
                    <a:pt x="1520" y="1015"/>
                    <a:pt x="1520" y="1015"/>
                  </a:cubicBezTo>
                  <a:cubicBezTo>
                    <a:pt x="1515" y="931"/>
                    <a:pt x="1518" y="846"/>
                    <a:pt x="1523" y="761"/>
                  </a:cubicBezTo>
                  <a:lnTo>
                    <a:pt x="1531" y="633"/>
                  </a:lnTo>
                  <a:close/>
                  <a:moveTo>
                    <a:pt x="1405" y="498"/>
                  </a:moveTo>
                  <a:cubicBezTo>
                    <a:pt x="1438" y="481"/>
                    <a:pt x="1438" y="481"/>
                    <a:pt x="1438" y="481"/>
                  </a:cubicBezTo>
                  <a:cubicBezTo>
                    <a:pt x="1455" y="472"/>
                    <a:pt x="1455" y="472"/>
                    <a:pt x="1455" y="472"/>
                  </a:cubicBezTo>
                  <a:cubicBezTo>
                    <a:pt x="1461" y="469"/>
                    <a:pt x="1466" y="466"/>
                    <a:pt x="1472" y="463"/>
                  </a:cubicBezTo>
                  <a:cubicBezTo>
                    <a:pt x="1492" y="452"/>
                    <a:pt x="1492" y="452"/>
                    <a:pt x="1492" y="452"/>
                  </a:cubicBezTo>
                  <a:cubicBezTo>
                    <a:pt x="1491" y="460"/>
                    <a:pt x="1490" y="469"/>
                    <a:pt x="1489" y="478"/>
                  </a:cubicBezTo>
                  <a:cubicBezTo>
                    <a:pt x="1488" y="488"/>
                    <a:pt x="1487" y="498"/>
                    <a:pt x="1487" y="508"/>
                  </a:cubicBezTo>
                  <a:cubicBezTo>
                    <a:pt x="1483" y="562"/>
                    <a:pt x="1478" y="617"/>
                    <a:pt x="1474" y="671"/>
                  </a:cubicBezTo>
                  <a:cubicBezTo>
                    <a:pt x="1472" y="699"/>
                    <a:pt x="1470" y="726"/>
                    <a:pt x="1469" y="753"/>
                  </a:cubicBezTo>
                  <a:cubicBezTo>
                    <a:pt x="1469" y="753"/>
                    <a:pt x="1469" y="754"/>
                    <a:pt x="1469" y="754"/>
                  </a:cubicBezTo>
                  <a:cubicBezTo>
                    <a:pt x="1460" y="756"/>
                    <a:pt x="1452" y="760"/>
                    <a:pt x="1445" y="763"/>
                  </a:cubicBezTo>
                  <a:cubicBezTo>
                    <a:pt x="1417" y="776"/>
                    <a:pt x="1389" y="788"/>
                    <a:pt x="1361" y="801"/>
                  </a:cubicBezTo>
                  <a:cubicBezTo>
                    <a:pt x="1348" y="808"/>
                    <a:pt x="1335" y="815"/>
                    <a:pt x="1321" y="822"/>
                  </a:cubicBezTo>
                  <a:cubicBezTo>
                    <a:pt x="1261" y="854"/>
                    <a:pt x="1261" y="854"/>
                    <a:pt x="1261" y="854"/>
                  </a:cubicBezTo>
                  <a:cubicBezTo>
                    <a:pt x="1200" y="886"/>
                    <a:pt x="1200" y="886"/>
                    <a:pt x="1200" y="886"/>
                  </a:cubicBezTo>
                  <a:cubicBezTo>
                    <a:pt x="1169" y="902"/>
                    <a:pt x="1169" y="902"/>
                    <a:pt x="1169" y="902"/>
                  </a:cubicBezTo>
                  <a:cubicBezTo>
                    <a:pt x="1167" y="820"/>
                    <a:pt x="1167" y="820"/>
                    <a:pt x="1167" y="820"/>
                  </a:cubicBezTo>
                  <a:cubicBezTo>
                    <a:pt x="1167" y="794"/>
                    <a:pt x="1167" y="794"/>
                    <a:pt x="1167" y="794"/>
                  </a:cubicBezTo>
                  <a:cubicBezTo>
                    <a:pt x="1166" y="785"/>
                    <a:pt x="1165" y="776"/>
                    <a:pt x="1164" y="767"/>
                  </a:cubicBezTo>
                  <a:cubicBezTo>
                    <a:pt x="1164" y="757"/>
                    <a:pt x="1163" y="747"/>
                    <a:pt x="1163" y="737"/>
                  </a:cubicBezTo>
                  <a:cubicBezTo>
                    <a:pt x="1162" y="727"/>
                    <a:pt x="1162" y="716"/>
                    <a:pt x="1160" y="706"/>
                  </a:cubicBezTo>
                  <a:cubicBezTo>
                    <a:pt x="1157" y="685"/>
                    <a:pt x="1150" y="664"/>
                    <a:pt x="1142" y="644"/>
                  </a:cubicBezTo>
                  <a:cubicBezTo>
                    <a:pt x="1142" y="642"/>
                    <a:pt x="1141" y="641"/>
                    <a:pt x="1140" y="639"/>
                  </a:cubicBezTo>
                  <a:cubicBezTo>
                    <a:pt x="1154" y="631"/>
                    <a:pt x="1169" y="624"/>
                    <a:pt x="1183" y="616"/>
                  </a:cubicBezTo>
                  <a:cubicBezTo>
                    <a:pt x="1344" y="531"/>
                    <a:pt x="1344" y="531"/>
                    <a:pt x="1344" y="531"/>
                  </a:cubicBezTo>
                  <a:cubicBezTo>
                    <a:pt x="1384" y="509"/>
                    <a:pt x="1384" y="509"/>
                    <a:pt x="1384" y="509"/>
                  </a:cubicBezTo>
                  <a:lnTo>
                    <a:pt x="1405" y="498"/>
                  </a:lnTo>
                  <a:close/>
                  <a:moveTo>
                    <a:pt x="1119" y="586"/>
                  </a:moveTo>
                  <a:cubicBezTo>
                    <a:pt x="1114" y="577"/>
                    <a:pt x="1108" y="568"/>
                    <a:pt x="1102" y="560"/>
                  </a:cubicBezTo>
                  <a:cubicBezTo>
                    <a:pt x="1096" y="553"/>
                    <a:pt x="1090" y="545"/>
                    <a:pt x="1084" y="538"/>
                  </a:cubicBezTo>
                  <a:cubicBezTo>
                    <a:pt x="1096" y="542"/>
                    <a:pt x="1108" y="545"/>
                    <a:pt x="1120" y="547"/>
                  </a:cubicBezTo>
                  <a:cubicBezTo>
                    <a:pt x="1135" y="549"/>
                    <a:pt x="1151" y="548"/>
                    <a:pt x="1166" y="545"/>
                  </a:cubicBezTo>
                  <a:cubicBezTo>
                    <a:pt x="1174" y="544"/>
                    <a:pt x="1181" y="541"/>
                    <a:pt x="1188" y="538"/>
                  </a:cubicBezTo>
                  <a:cubicBezTo>
                    <a:pt x="1192" y="537"/>
                    <a:pt x="1196" y="535"/>
                    <a:pt x="1199" y="533"/>
                  </a:cubicBezTo>
                  <a:cubicBezTo>
                    <a:pt x="1201" y="532"/>
                    <a:pt x="1203" y="532"/>
                    <a:pt x="1204" y="530"/>
                  </a:cubicBezTo>
                  <a:cubicBezTo>
                    <a:pt x="1210" y="527"/>
                    <a:pt x="1210" y="527"/>
                    <a:pt x="1210" y="527"/>
                  </a:cubicBezTo>
                  <a:cubicBezTo>
                    <a:pt x="1219" y="521"/>
                    <a:pt x="1227" y="513"/>
                    <a:pt x="1232" y="502"/>
                  </a:cubicBezTo>
                  <a:cubicBezTo>
                    <a:pt x="1234" y="497"/>
                    <a:pt x="1235" y="492"/>
                    <a:pt x="1236" y="486"/>
                  </a:cubicBezTo>
                  <a:cubicBezTo>
                    <a:pt x="1236" y="485"/>
                    <a:pt x="1236" y="483"/>
                    <a:pt x="1236" y="482"/>
                  </a:cubicBezTo>
                  <a:cubicBezTo>
                    <a:pt x="1237" y="478"/>
                    <a:pt x="1237" y="478"/>
                    <a:pt x="1237" y="478"/>
                  </a:cubicBezTo>
                  <a:cubicBezTo>
                    <a:pt x="1237" y="473"/>
                    <a:pt x="1237" y="473"/>
                    <a:pt x="1237" y="473"/>
                  </a:cubicBezTo>
                  <a:cubicBezTo>
                    <a:pt x="1238" y="461"/>
                    <a:pt x="1239" y="442"/>
                    <a:pt x="1240" y="426"/>
                  </a:cubicBezTo>
                  <a:cubicBezTo>
                    <a:pt x="1240" y="410"/>
                    <a:pt x="1241" y="396"/>
                    <a:pt x="1241" y="382"/>
                  </a:cubicBezTo>
                  <a:cubicBezTo>
                    <a:pt x="1245" y="384"/>
                    <a:pt x="1248" y="386"/>
                    <a:pt x="1252" y="388"/>
                  </a:cubicBezTo>
                  <a:cubicBezTo>
                    <a:pt x="1288" y="407"/>
                    <a:pt x="1325" y="423"/>
                    <a:pt x="1362" y="437"/>
                  </a:cubicBezTo>
                  <a:cubicBezTo>
                    <a:pt x="1388" y="446"/>
                    <a:pt x="1379" y="442"/>
                    <a:pt x="1383" y="443"/>
                  </a:cubicBezTo>
                  <a:cubicBezTo>
                    <a:pt x="1384" y="443"/>
                    <a:pt x="1384" y="443"/>
                    <a:pt x="1385" y="443"/>
                  </a:cubicBezTo>
                  <a:cubicBezTo>
                    <a:pt x="1387" y="443"/>
                    <a:pt x="1387" y="443"/>
                    <a:pt x="1387" y="443"/>
                  </a:cubicBezTo>
                  <a:cubicBezTo>
                    <a:pt x="1387" y="443"/>
                    <a:pt x="1388" y="443"/>
                    <a:pt x="1388" y="443"/>
                  </a:cubicBezTo>
                  <a:cubicBezTo>
                    <a:pt x="1388" y="443"/>
                    <a:pt x="1388" y="443"/>
                    <a:pt x="1388" y="444"/>
                  </a:cubicBezTo>
                  <a:cubicBezTo>
                    <a:pt x="1388" y="444"/>
                    <a:pt x="1387" y="445"/>
                    <a:pt x="1386" y="446"/>
                  </a:cubicBezTo>
                  <a:cubicBezTo>
                    <a:pt x="1385" y="447"/>
                    <a:pt x="1384" y="447"/>
                    <a:pt x="1383" y="448"/>
                  </a:cubicBezTo>
                  <a:cubicBezTo>
                    <a:pt x="1383" y="448"/>
                    <a:pt x="1383" y="448"/>
                    <a:pt x="1383" y="448"/>
                  </a:cubicBezTo>
                  <a:cubicBezTo>
                    <a:pt x="1383" y="448"/>
                    <a:pt x="1383" y="448"/>
                    <a:pt x="1382" y="449"/>
                  </a:cubicBezTo>
                  <a:cubicBezTo>
                    <a:pt x="1377" y="452"/>
                    <a:pt x="1377" y="452"/>
                    <a:pt x="1377" y="452"/>
                  </a:cubicBezTo>
                  <a:cubicBezTo>
                    <a:pt x="1367" y="457"/>
                    <a:pt x="1367" y="457"/>
                    <a:pt x="1367" y="457"/>
                  </a:cubicBezTo>
                  <a:cubicBezTo>
                    <a:pt x="1329" y="478"/>
                    <a:pt x="1329" y="478"/>
                    <a:pt x="1329" y="478"/>
                  </a:cubicBezTo>
                  <a:cubicBezTo>
                    <a:pt x="1252" y="519"/>
                    <a:pt x="1252" y="519"/>
                    <a:pt x="1252" y="519"/>
                  </a:cubicBezTo>
                  <a:cubicBezTo>
                    <a:pt x="1208" y="542"/>
                    <a:pt x="1164" y="565"/>
                    <a:pt x="1120" y="588"/>
                  </a:cubicBezTo>
                  <a:cubicBezTo>
                    <a:pt x="1120" y="587"/>
                    <a:pt x="1119" y="587"/>
                    <a:pt x="1119" y="586"/>
                  </a:cubicBezTo>
                  <a:close/>
                  <a:moveTo>
                    <a:pt x="763" y="827"/>
                  </a:moveTo>
                  <a:cubicBezTo>
                    <a:pt x="768" y="826"/>
                    <a:pt x="773" y="824"/>
                    <a:pt x="778" y="822"/>
                  </a:cubicBezTo>
                  <a:cubicBezTo>
                    <a:pt x="785" y="818"/>
                    <a:pt x="785" y="818"/>
                    <a:pt x="785" y="818"/>
                  </a:cubicBezTo>
                  <a:cubicBezTo>
                    <a:pt x="800" y="811"/>
                    <a:pt x="800" y="811"/>
                    <a:pt x="800" y="811"/>
                  </a:cubicBezTo>
                  <a:cubicBezTo>
                    <a:pt x="829" y="797"/>
                    <a:pt x="829" y="797"/>
                    <a:pt x="829" y="797"/>
                  </a:cubicBezTo>
                  <a:cubicBezTo>
                    <a:pt x="887" y="768"/>
                    <a:pt x="887" y="768"/>
                    <a:pt x="887" y="768"/>
                  </a:cubicBezTo>
                  <a:cubicBezTo>
                    <a:pt x="926" y="748"/>
                    <a:pt x="965" y="729"/>
                    <a:pt x="1004" y="709"/>
                  </a:cubicBezTo>
                  <a:cubicBezTo>
                    <a:pt x="1039" y="691"/>
                    <a:pt x="1074" y="673"/>
                    <a:pt x="1109" y="655"/>
                  </a:cubicBezTo>
                  <a:cubicBezTo>
                    <a:pt x="1110" y="661"/>
                    <a:pt x="1112" y="667"/>
                    <a:pt x="1113" y="673"/>
                  </a:cubicBezTo>
                  <a:cubicBezTo>
                    <a:pt x="1114" y="681"/>
                    <a:pt x="1115" y="689"/>
                    <a:pt x="1116" y="697"/>
                  </a:cubicBezTo>
                  <a:cubicBezTo>
                    <a:pt x="1116" y="704"/>
                    <a:pt x="1117" y="712"/>
                    <a:pt x="1117" y="720"/>
                  </a:cubicBezTo>
                  <a:cubicBezTo>
                    <a:pt x="1117" y="724"/>
                    <a:pt x="1117" y="728"/>
                    <a:pt x="1117" y="732"/>
                  </a:cubicBezTo>
                  <a:cubicBezTo>
                    <a:pt x="1117" y="736"/>
                    <a:pt x="1117" y="740"/>
                    <a:pt x="1117" y="745"/>
                  </a:cubicBezTo>
                  <a:cubicBezTo>
                    <a:pt x="1117" y="754"/>
                    <a:pt x="1116" y="763"/>
                    <a:pt x="1116" y="772"/>
                  </a:cubicBezTo>
                  <a:cubicBezTo>
                    <a:pt x="1114" y="811"/>
                    <a:pt x="1114" y="849"/>
                    <a:pt x="1114" y="888"/>
                  </a:cubicBezTo>
                  <a:cubicBezTo>
                    <a:pt x="1114" y="902"/>
                    <a:pt x="1115" y="916"/>
                    <a:pt x="1115" y="930"/>
                  </a:cubicBezTo>
                  <a:cubicBezTo>
                    <a:pt x="1077" y="949"/>
                    <a:pt x="1038" y="968"/>
                    <a:pt x="1000" y="987"/>
                  </a:cubicBezTo>
                  <a:cubicBezTo>
                    <a:pt x="818" y="1077"/>
                    <a:pt x="818" y="1077"/>
                    <a:pt x="818" y="1077"/>
                  </a:cubicBezTo>
                  <a:cubicBezTo>
                    <a:pt x="777" y="1097"/>
                    <a:pt x="777" y="1097"/>
                    <a:pt x="777" y="1097"/>
                  </a:cubicBezTo>
                  <a:cubicBezTo>
                    <a:pt x="768" y="1102"/>
                    <a:pt x="759" y="1107"/>
                    <a:pt x="750" y="1112"/>
                  </a:cubicBezTo>
                  <a:cubicBezTo>
                    <a:pt x="750" y="1105"/>
                    <a:pt x="750" y="1098"/>
                    <a:pt x="750" y="1091"/>
                  </a:cubicBezTo>
                  <a:cubicBezTo>
                    <a:pt x="749" y="1076"/>
                    <a:pt x="747" y="1061"/>
                    <a:pt x="747" y="1045"/>
                  </a:cubicBezTo>
                  <a:cubicBezTo>
                    <a:pt x="747" y="1030"/>
                    <a:pt x="750" y="1015"/>
                    <a:pt x="751" y="1000"/>
                  </a:cubicBezTo>
                  <a:cubicBezTo>
                    <a:pt x="753" y="985"/>
                    <a:pt x="752" y="970"/>
                    <a:pt x="752" y="955"/>
                  </a:cubicBezTo>
                  <a:cubicBezTo>
                    <a:pt x="752" y="940"/>
                    <a:pt x="753" y="925"/>
                    <a:pt x="753" y="909"/>
                  </a:cubicBezTo>
                  <a:cubicBezTo>
                    <a:pt x="753" y="894"/>
                    <a:pt x="753" y="879"/>
                    <a:pt x="752" y="864"/>
                  </a:cubicBezTo>
                  <a:cubicBezTo>
                    <a:pt x="752" y="852"/>
                    <a:pt x="751" y="841"/>
                    <a:pt x="750" y="829"/>
                  </a:cubicBezTo>
                  <a:cubicBezTo>
                    <a:pt x="754" y="829"/>
                    <a:pt x="758" y="829"/>
                    <a:pt x="763" y="827"/>
                  </a:cubicBezTo>
                  <a:close/>
                  <a:moveTo>
                    <a:pt x="251" y="541"/>
                  </a:moveTo>
                  <a:cubicBezTo>
                    <a:pt x="209" y="520"/>
                    <a:pt x="168" y="496"/>
                    <a:pt x="128" y="472"/>
                  </a:cubicBezTo>
                  <a:cubicBezTo>
                    <a:pt x="116" y="465"/>
                    <a:pt x="103" y="457"/>
                    <a:pt x="93" y="450"/>
                  </a:cubicBezTo>
                  <a:cubicBezTo>
                    <a:pt x="76" y="439"/>
                    <a:pt x="76" y="439"/>
                    <a:pt x="76" y="439"/>
                  </a:cubicBezTo>
                  <a:cubicBezTo>
                    <a:pt x="67" y="434"/>
                    <a:pt x="67" y="434"/>
                    <a:pt x="67" y="434"/>
                  </a:cubicBezTo>
                  <a:cubicBezTo>
                    <a:pt x="63" y="431"/>
                    <a:pt x="63" y="431"/>
                    <a:pt x="63" y="431"/>
                  </a:cubicBezTo>
                  <a:cubicBezTo>
                    <a:pt x="61" y="429"/>
                    <a:pt x="61" y="429"/>
                    <a:pt x="61" y="429"/>
                  </a:cubicBezTo>
                  <a:cubicBezTo>
                    <a:pt x="59" y="429"/>
                    <a:pt x="59" y="429"/>
                    <a:pt x="59" y="429"/>
                  </a:cubicBezTo>
                  <a:cubicBezTo>
                    <a:pt x="59" y="428"/>
                    <a:pt x="59" y="428"/>
                    <a:pt x="59" y="428"/>
                  </a:cubicBezTo>
                  <a:cubicBezTo>
                    <a:pt x="59" y="428"/>
                    <a:pt x="59" y="428"/>
                    <a:pt x="59" y="428"/>
                  </a:cubicBezTo>
                  <a:cubicBezTo>
                    <a:pt x="73" y="420"/>
                    <a:pt x="87" y="412"/>
                    <a:pt x="102" y="403"/>
                  </a:cubicBezTo>
                  <a:cubicBezTo>
                    <a:pt x="142" y="379"/>
                    <a:pt x="180" y="352"/>
                    <a:pt x="219" y="326"/>
                  </a:cubicBezTo>
                  <a:cubicBezTo>
                    <a:pt x="228" y="320"/>
                    <a:pt x="237" y="314"/>
                    <a:pt x="247" y="308"/>
                  </a:cubicBezTo>
                  <a:cubicBezTo>
                    <a:pt x="250" y="306"/>
                    <a:pt x="250" y="306"/>
                    <a:pt x="250" y="306"/>
                  </a:cubicBezTo>
                  <a:cubicBezTo>
                    <a:pt x="250" y="342"/>
                    <a:pt x="252" y="379"/>
                    <a:pt x="256" y="415"/>
                  </a:cubicBezTo>
                  <a:cubicBezTo>
                    <a:pt x="258" y="426"/>
                    <a:pt x="259" y="438"/>
                    <a:pt x="261" y="450"/>
                  </a:cubicBezTo>
                  <a:cubicBezTo>
                    <a:pt x="263" y="458"/>
                    <a:pt x="263" y="458"/>
                    <a:pt x="263" y="458"/>
                  </a:cubicBezTo>
                  <a:cubicBezTo>
                    <a:pt x="263" y="462"/>
                    <a:pt x="264" y="465"/>
                    <a:pt x="265" y="469"/>
                  </a:cubicBezTo>
                  <a:cubicBezTo>
                    <a:pt x="268" y="479"/>
                    <a:pt x="272" y="490"/>
                    <a:pt x="279" y="498"/>
                  </a:cubicBezTo>
                  <a:cubicBezTo>
                    <a:pt x="283" y="503"/>
                    <a:pt x="288" y="506"/>
                    <a:pt x="293" y="509"/>
                  </a:cubicBezTo>
                  <a:cubicBezTo>
                    <a:pt x="296" y="511"/>
                    <a:pt x="298" y="512"/>
                    <a:pt x="301" y="513"/>
                  </a:cubicBezTo>
                  <a:cubicBezTo>
                    <a:pt x="302" y="514"/>
                    <a:pt x="304" y="514"/>
                    <a:pt x="305" y="515"/>
                  </a:cubicBezTo>
                  <a:cubicBezTo>
                    <a:pt x="307" y="515"/>
                    <a:pt x="308" y="516"/>
                    <a:pt x="309" y="516"/>
                  </a:cubicBezTo>
                  <a:cubicBezTo>
                    <a:pt x="315" y="518"/>
                    <a:pt x="315" y="518"/>
                    <a:pt x="315" y="518"/>
                  </a:cubicBezTo>
                  <a:cubicBezTo>
                    <a:pt x="316" y="518"/>
                    <a:pt x="318" y="519"/>
                    <a:pt x="320" y="519"/>
                  </a:cubicBezTo>
                  <a:cubicBezTo>
                    <a:pt x="331" y="522"/>
                    <a:pt x="331" y="522"/>
                    <a:pt x="331" y="522"/>
                  </a:cubicBezTo>
                  <a:cubicBezTo>
                    <a:pt x="365" y="528"/>
                    <a:pt x="399" y="526"/>
                    <a:pt x="431" y="518"/>
                  </a:cubicBezTo>
                  <a:cubicBezTo>
                    <a:pt x="421" y="527"/>
                    <a:pt x="421" y="527"/>
                    <a:pt x="421" y="527"/>
                  </a:cubicBezTo>
                  <a:cubicBezTo>
                    <a:pt x="399" y="549"/>
                    <a:pt x="399" y="549"/>
                    <a:pt x="399" y="549"/>
                  </a:cubicBezTo>
                  <a:cubicBezTo>
                    <a:pt x="375" y="571"/>
                    <a:pt x="375" y="571"/>
                    <a:pt x="375" y="571"/>
                  </a:cubicBezTo>
                  <a:cubicBezTo>
                    <a:pt x="369" y="576"/>
                    <a:pt x="363" y="583"/>
                    <a:pt x="356" y="591"/>
                  </a:cubicBezTo>
                  <a:cubicBezTo>
                    <a:pt x="321" y="574"/>
                    <a:pt x="286" y="558"/>
                    <a:pt x="251" y="541"/>
                  </a:cubicBezTo>
                  <a:close/>
                  <a:moveTo>
                    <a:pt x="395" y="647"/>
                  </a:moveTo>
                  <a:cubicBezTo>
                    <a:pt x="454" y="677"/>
                    <a:pt x="454" y="677"/>
                    <a:pt x="454" y="677"/>
                  </a:cubicBezTo>
                  <a:cubicBezTo>
                    <a:pt x="473" y="687"/>
                    <a:pt x="501" y="702"/>
                    <a:pt x="526" y="715"/>
                  </a:cubicBezTo>
                  <a:cubicBezTo>
                    <a:pt x="545" y="725"/>
                    <a:pt x="563" y="735"/>
                    <a:pt x="581" y="744"/>
                  </a:cubicBezTo>
                  <a:cubicBezTo>
                    <a:pt x="599" y="753"/>
                    <a:pt x="616" y="762"/>
                    <a:pt x="633" y="772"/>
                  </a:cubicBezTo>
                  <a:cubicBezTo>
                    <a:pt x="649" y="781"/>
                    <a:pt x="666" y="790"/>
                    <a:pt x="683" y="800"/>
                  </a:cubicBezTo>
                  <a:cubicBezTo>
                    <a:pt x="692" y="805"/>
                    <a:pt x="700" y="810"/>
                    <a:pt x="709" y="816"/>
                  </a:cubicBezTo>
                  <a:cubicBezTo>
                    <a:pt x="712" y="818"/>
                    <a:pt x="712" y="818"/>
                    <a:pt x="712" y="818"/>
                  </a:cubicBezTo>
                  <a:cubicBezTo>
                    <a:pt x="715" y="819"/>
                    <a:pt x="715" y="819"/>
                    <a:pt x="715" y="819"/>
                  </a:cubicBezTo>
                  <a:cubicBezTo>
                    <a:pt x="718" y="821"/>
                    <a:pt x="718" y="821"/>
                    <a:pt x="718" y="821"/>
                  </a:cubicBezTo>
                  <a:cubicBezTo>
                    <a:pt x="722" y="823"/>
                    <a:pt x="727" y="825"/>
                    <a:pt x="732" y="827"/>
                  </a:cubicBezTo>
                  <a:cubicBezTo>
                    <a:pt x="732" y="827"/>
                    <a:pt x="733" y="827"/>
                    <a:pt x="733" y="827"/>
                  </a:cubicBezTo>
                  <a:cubicBezTo>
                    <a:pt x="733" y="833"/>
                    <a:pt x="733" y="838"/>
                    <a:pt x="733" y="844"/>
                  </a:cubicBezTo>
                  <a:cubicBezTo>
                    <a:pt x="733" y="857"/>
                    <a:pt x="733" y="871"/>
                    <a:pt x="730" y="885"/>
                  </a:cubicBezTo>
                  <a:cubicBezTo>
                    <a:pt x="729" y="892"/>
                    <a:pt x="728" y="898"/>
                    <a:pt x="727" y="905"/>
                  </a:cubicBezTo>
                  <a:cubicBezTo>
                    <a:pt x="726" y="926"/>
                    <a:pt x="726" y="926"/>
                    <a:pt x="726" y="926"/>
                  </a:cubicBezTo>
                  <a:cubicBezTo>
                    <a:pt x="722" y="968"/>
                    <a:pt x="722" y="968"/>
                    <a:pt x="722" y="968"/>
                  </a:cubicBezTo>
                  <a:cubicBezTo>
                    <a:pt x="721" y="982"/>
                    <a:pt x="719" y="996"/>
                    <a:pt x="717" y="1010"/>
                  </a:cubicBezTo>
                  <a:cubicBezTo>
                    <a:pt x="716" y="1018"/>
                    <a:pt x="715" y="1025"/>
                    <a:pt x="714" y="1032"/>
                  </a:cubicBezTo>
                  <a:cubicBezTo>
                    <a:pt x="713" y="1039"/>
                    <a:pt x="711" y="1049"/>
                    <a:pt x="710" y="1058"/>
                  </a:cubicBezTo>
                  <a:cubicBezTo>
                    <a:pt x="706" y="1083"/>
                    <a:pt x="705" y="1104"/>
                    <a:pt x="703" y="1129"/>
                  </a:cubicBezTo>
                  <a:cubicBezTo>
                    <a:pt x="701" y="1128"/>
                    <a:pt x="699" y="1127"/>
                    <a:pt x="697" y="1127"/>
                  </a:cubicBezTo>
                  <a:cubicBezTo>
                    <a:pt x="681" y="1120"/>
                    <a:pt x="665" y="1112"/>
                    <a:pt x="648" y="1106"/>
                  </a:cubicBezTo>
                  <a:cubicBezTo>
                    <a:pt x="614" y="1091"/>
                    <a:pt x="581" y="1078"/>
                    <a:pt x="547" y="1063"/>
                  </a:cubicBezTo>
                  <a:cubicBezTo>
                    <a:pt x="514" y="1049"/>
                    <a:pt x="483" y="1031"/>
                    <a:pt x="451" y="1015"/>
                  </a:cubicBezTo>
                  <a:cubicBezTo>
                    <a:pt x="426" y="1002"/>
                    <a:pt x="400" y="991"/>
                    <a:pt x="375" y="979"/>
                  </a:cubicBezTo>
                  <a:cubicBezTo>
                    <a:pt x="375" y="978"/>
                    <a:pt x="375" y="977"/>
                    <a:pt x="375" y="977"/>
                  </a:cubicBezTo>
                  <a:cubicBezTo>
                    <a:pt x="374" y="851"/>
                    <a:pt x="374" y="851"/>
                    <a:pt x="374" y="851"/>
                  </a:cubicBezTo>
                  <a:cubicBezTo>
                    <a:pt x="374" y="822"/>
                    <a:pt x="374" y="822"/>
                    <a:pt x="374" y="822"/>
                  </a:cubicBezTo>
                  <a:cubicBezTo>
                    <a:pt x="373" y="813"/>
                    <a:pt x="372" y="803"/>
                    <a:pt x="372" y="793"/>
                  </a:cubicBezTo>
                  <a:cubicBezTo>
                    <a:pt x="370" y="771"/>
                    <a:pt x="370" y="749"/>
                    <a:pt x="369" y="727"/>
                  </a:cubicBezTo>
                  <a:cubicBezTo>
                    <a:pt x="368" y="710"/>
                    <a:pt x="368" y="710"/>
                    <a:pt x="368" y="710"/>
                  </a:cubicBezTo>
                  <a:cubicBezTo>
                    <a:pt x="366" y="693"/>
                    <a:pt x="366" y="693"/>
                    <a:pt x="366" y="693"/>
                  </a:cubicBezTo>
                  <a:cubicBezTo>
                    <a:pt x="365" y="681"/>
                    <a:pt x="364" y="670"/>
                    <a:pt x="365" y="659"/>
                  </a:cubicBezTo>
                  <a:cubicBezTo>
                    <a:pt x="365" y="651"/>
                    <a:pt x="367" y="642"/>
                    <a:pt x="370" y="634"/>
                  </a:cubicBezTo>
                  <a:cubicBezTo>
                    <a:pt x="378" y="639"/>
                    <a:pt x="387" y="643"/>
                    <a:pt x="395" y="647"/>
                  </a:cubicBezTo>
                  <a:close/>
                  <a:moveTo>
                    <a:pt x="203" y="1208"/>
                  </a:moveTo>
                  <a:cubicBezTo>
                    <a:pt x="176" y="1194"/>
                    <a:pt x="149" y="1181"/>
                    <a:pt x="121" y="1169"/>
                  </a:cubicBezTo>
                  <a:cubicBezTo>
                    <a:pt x="81" y="1150"/>
                    <a:pt x="81" y="1150"/>
                    <a:pt x="81" y="1150"/>
                  </a:cubicBezTo>
                  <a:cubicBezTo>
                    <a:pt x="60" y="1140"/>
                    <a:pt x="60" y="1140"/>
                    <a:pt x="60" y="1140"/>
                  </a:cubicBezTo>
                  <a:cubicBezTo>
                    <a:pt x="53" y="1137"/>
                    <a:pt x="48" y="1134"/>
                    <a:pt x="44" y="1129"/>
                  </a:cubicBezTo>
                  <a:cubicBezTo>
                    <a:pt x="42" y="1125"/>
                    <a:pt x="40" y="1121"/>
                    <a:pt x="39" y="1117"/>
                  </a:cubicBezTo>
                  <a:cubicBezTo>
                    <a:pt x="38" y="1110"/>
                    <a:pt x="38" y="1102"/>
                    <a:pt x="37" y="1094"/>
                  </a:cubicBezTo>
                  <a:cubicBezTo>
                    <a:pt x="36" y="1069"/>
                    <a:pt x="36" y="1069"/>
                    <a:pt x="36" y="1069"/>
                  </a:cubicBezTo>
                  <a:cubicBezTo>
                    <a:pt x="34" y="1020"/>
                    <a:pt x="34" y="1020"/>
                    <a:pt x="34" y="1020"/>
                  </a:cubicBezTo>
                  <a:cubicBezTo>
                    <a:pt x="30" y="921"/>
                    <a:pt x="30" y="921"/>
                    <a:pt x="30" y="921"/>
                  </a:cubicBezTo>
                  <a:cubicBezTo>
                    <a:pt x="29" y="891"/>
                    <a:pt x="28" y="861"/>
                    <a:pt x="27" y="831"/>
                  </a:cubicBezTo>
                  <a:cubicBezTo>
                    <a:pt x="83" y="859"/>
                    <a:pt x="139" y="885"/>
                    <a:pt x="193" y="916"/>
                  </a:cubicBezTo>
                  <a:cubicBezTo>
                    <a:pt x="207" y="925"/>
                    <a:pt x="222" y="933"/>
                    <a:pt x="237" y="941"/>
                  </a:cubicBezTo>
                  <a:cubicBezTo>
                    <a:pt x="282" y="964"/>
                    <a:pt x="282" y="964"/>
                    <a:pt x="282" y="964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20" y="997"/>
                    <a:pt x="320" y="1009"/>
                    <a:pt x="321" y="1022"/>
                  </a:cubicBezTo>
                  <a:cubicBezTo>
                    <a:pt x="323" y="1110"/>
                    <a:pt x="323" y="1110"/>
                    <a:pt x="323" y="1110"/>
                  </a:cubicBezTo>
                  <a:cubicBezTo>
                    <a:pt x="324" y="1140"/>
                    <a:pt x="325" y="1169"/>
                    <a:pt x="327" y="1199"/>
                  </a:cubicBezTo>
                  <a:cubicBezTo>
                    <a:pt x="329" y="1243"/>
                    <a:pt x="329" y="1243"/>
                    <a:pt x="329" y="1243"/>
                  </a:cubicBezTo>
                  <a:cubicBezTo>
                    <a:pt x="329" y="1253"/>
                    <a:pt x="329" y="1263"/>
                    <a:pt x="330" y="1274"/>
                  </a:cubicBezTo>
                  <a:cubicBezTo>
                    <a:pt x="287" y="1252"/>
                    <a:pt x="245" y="1230"/>
                    <a:pt x="203" y="1208"/>
                  </a:cubicBezTo>
                  <a:close/>
                  <a:moveTo>
                    <a:pt x="638" y="1419"/>
                  </a:moveTo>
                  <a:cubicBezTo>
                    <a:pt x="555" y="1380"/>
                    <a:pt x="555" y="1380"/>
                    <a:pt x="555" y="1380"/>
                  </a:cubicBezTo>
                  <a:cubicBezTo>
                    <a:pt x="496" y="1353"/>
                    <a:pt x="437" y="1326"/>
                    <a:pt x="379" y="1298"/>
                  </a:cubicBezTo>
                  <a:cubicBezTo>
                    <a:pt x="380" y="1294"/>
                    <a:pt x="380" y="1290"/>
                    <a:pt x="380" y="1286"/>
                  </a:cubicBezTo>
                  <a:cubicBezTo>
                    <a:pt x="381" y="1267"/>
                    <a:pt x="383" y="1248"/>
                    <a:pt x="382" y="1229"/>
                  </a:cubicBezTo>
                  <a:cubicBezTo>
                    <a:pt x="382" y="1220"/>
                    <a:pt x="382" y="1210"/>
                    <a:pt x="381" y="1201"/>
                  </a:cubicBezTo>
                  <a:cubicBezTo>
                    <a:pt x="379" y="1159"/>
                    <a:pt x="379" y="1159"/>
                    <a:pt x="379" y="1159"/>
                  </a:cubicBezTo>
                  <a:cubicBezTo>
                    <a:pt x="377" y="1116"/>
                    <a:pt x="377" y="1116"/>
                    <a:pt x="377" y="1116"/>
                  </a:cubicBezTo>
                  <a:cubicBezTo>
                    <a:pt x="376" y="1074"/>
                    <a:pt x="376" y="1074"/>
                    <a:pt x="376" y="1074"/>
                  </a:cubicBezTo>
                  <a:cubicBezTo>
                    <a:pt x="375" y="1053"/>
                    <a:pt x="375" y="1033"/>
                    <a:pt x="375" y="1012"/>
                  </a:cubicBezTo>
                  <a:cubicBezTo>
                    <a:pt x="462" y="1058"/>
                    <a:pt x="462" y="1058"/>
                    <a:pt x="462" y="1058"/>
                  </a:cubicBezTo>
                  <a:cubicBezTo>
                    <a:pt x="508" y="1082"/>
                    <a:pt x="508" y="1082"/>
                    <a:pt x="508" y="1082"/>
                  </a:cubicBezTo>
                  <a:cubicBezTo>
                    <a:pt x="523" y="1090"/>
                    <a:pt x="544" y="1102"/>
                    <a:pt x="564" y="1112"/>
                  </a:cubicBezTo>
                  <a:cubicBezTo>
                    <a:pt x="595" y="1128"/>
                    <a:pt x="622" y="1141"/>
                    <a:pt x="650" y="1154"/>
                  </a:cubicBezTo>
                  <a:cubicBezTo>
                    <a:pt x="656" y="1158"/>
                    <a:pt x="663" y="1161"/>
                    <a:pt x="670" y="1164"/>
                  </a:cubicBezTo>
                  <a:cubicBezTo>
                    <a:pt x="674" y="1166"/>
                    <a:pt x="677" y="1167"/>
                    <a:pt x="681" y="1170"/>
                  </a:cubicBezTo>
                  <a:cubicBezTo>
                    <a:pt x="684" y="1171"/>
                    <a:pt x="686" y="1172"/>
                    <a:pt x="689" y="1173"/>
                  </a:cubicBezTo>
                  <a:cubicBezTo>
                    <a:pt x="691" y="1173"/>
                    <a:pt x="691" y="1173"/>
                    <a:pt x="691" y="1173"/>
                  </a:cubicBezTo>
                  <a:cubicBezTo>
                    <a:pt x="692" y="1174"/>
                    <a:pt x="693" y="1174"/>
                    <a:pt x="694" y="1174"/>
                  </a:cubicBezTo>
                  <a:cubicBezTo>
                    <a:pt x="695" y="1175"/>
                    <a:pt x="697" y="1175"/>
                    <a:pt x="698" y="1175"/>
                  </a:cubicBezTo>
                  <a:cubicBezTo>
                    <a:pt x="697" y="1190"/>
                    <a:pt x="696" y="1206"/>
                    <a:pt x="695" y="1221"/>
                  </a:cubicBezTo>
                  <a:cubicBezTo>
                    <a:pt x="693" y="1243"/>
                    <a:pt x="693" y="1265"/>
                    <a:pt x="693" y="1287"/>
                  </a:cubicBezTo>
                  <a:cubicBezTo>
                    <a:pt x="693" y="1307"/>
                    <a:pt x="693" y="1327"/>
                    <a:pt x="694" y="1347"/>
                  </a:cubicBezTo>
                  <a:cubicBezTo>
                    <a:pt x="694" y="1367"/>
                    <a:pt x="695" y="1387"/>
                    <a:pt x="696" y="1407"/>
                  </a:cubicBezTo>
                  <a:cubicBezTo>
                    <a:pt x="697" y="1437"/>
                    <a:pt x="697" y="1437"/>
                    <a:pt x="697" y="1437"/>
                  </a:cubicBezTo>
                  <a:cubicBezTo>
                    <a:pt x="698" y="1440"/>
                    <a:pt x="698" y="1443"/>
                    <a:pt x="698" y="1447"/>
                  </a:cubicBezTo>
                  <a:cubicBezTo>
                    <a:pt x="680" y="1439"/>
                    <a:pt x="680" y="1439"/>
                    <a:pt x="680" y="1439"/>
                  </a:cubicBezTo>
                  <a:lnTo>
                    <a:pt x="638" y="1419"/>
                  </a:lnTo>
                  <a:close/>
                  <a:moveTo>
                    <a:pt x="860" y="1369"/>
                  </a:moveTo>
                  <a:cubicBezTo>
                    <a:pt x="836" y="1382"/>
                    <a:pt x="812" y="1396"/>
                    <a:pt x="788" y="1410"/>
                  </a:cubicBezTo>
                  <a:cubicBezTo>
                    <a:pt x="775" y="1417"/>
                    <a:pt x="763" y="1424"/>
                    <a:pt x="751" y="1432"/>
                  </a:cubicBezTo>
                  <a:cubicBezTo>
                    <a:pt x="751" y="1432"/>
                    <a:pt x="751" y="1432"/>
                    <a:pt x="751" y="1432"/>
                  </a:cubicBezTo>
                  <a:cubicBezTo>
                    <a:pt x="751" y="1431"/>
                    <a:pt x="751" y="1430"/>
                    <a:pt x="751" y="1429"/>
                  </a:cubicBezTo>
                  <a:cubicBezTo>
                    <a:pt x="751" y="1422"/>
                    <a:pt x="751" y="1416"/>
                    <a:pt x="750" y="1410"/>
                  </a:cubicBezTo>
                  <a:cubicBezTo>
                    <a:pt x="750" y="1400"/>
                    <a:pt x="749" y="1391"/>
                    <a:pt x="749" y="1382"/>
                  </a:cubicBezTo>
                  <a:cubicBezTo>
                    <a:pt x="748" y="1372"/>
                    <a:pt x="748" y="1363"/>
                    <a:pt x="748" y="1353"/>
                  </a:cubicBezTo>
                  <a:cubicBezTo>
                    <a:pt x="747" y="1325"/>
                    <a:pt x="747" y="1325"/>
                    <a:pt x="747" y="1325"/>
                  </a:cubicBezTo>
                  <a:cubicBezTo>
                    <a:pt x="746" y="1303"/>
                    <a:pt x="747" y="1281"/>
                    <a:pt x="748" y="1260"/>
                  </a:cubicBezTo>
                  <a:cubicBezTo>
                    <a:pt x="751" y="1175"/>
                    <a:pt x="751" y="1175"/>
                    <a:pt x="751" y="1175"/>
                  </a:cubicBezTo>
                  <a:cubicBezTo>
                    <a:pt x="751" y="1166"/>
                    <a:pt x="751" y="1166"/>
                    <a:pt x="751" y="1166"/>
                  </a:cubicBezTo>
                  <a:cubicBezTo>
                    <a:pt x="756" y="1164"/>
                    <a:pt x="760" y="1161"/>
                    <a:pt x="765" y="1159"/>
                  </a:cubicBezTo>
                  <a:cubicBezTo>
                    <a:pt x="827" y="1132"/>
                    <a:pt x="888" y="1102"/>
                    <a:pt x="949" y="1073"/>
                  </a:cubicBezTo>
                  <a:cubicBezTo>
                    <a:pt x="996" y="1050"/>
                    <a:pt x="1043" y="1027"/>
                    <a:pt x="1090" y="1003"/>
                  </a:cubicBezTo>
                  <a:cubicBezTo>
                    <a:pt x="1118" y="989"/>
                    <a:pt x="1118" y="989"/>
                    <a:pt x="1118" y="989"/>
                  </a:cubicBezTo>
                  <a:cubicBezTo>
                    <a:pt x="1119" y="1012"/>
                    <a:pt x="1120" y="1035"/>
                    <a:pt x="1122" y="1057"/>
                  </a:cubicBezTo>
                  <a:cubicBezTo>
                    <a:pt x="1124" y="1084"/>
                    <a:pt x="1125" y="1111"/>
                    <a:pt x="1127" y="1138"/>
                  </a:cubicBezTo>
                  <a:cubicBezTo>
                    <a:pt x="1130" y="1178"/>
                    <a:pt x="1130" y="1178"/>
                    <a:pt x="1130" y="1178"/>
                  </a:cubicBezTo>
                  <a:cubicBezTo>
                    <a:pt x="1131" y="1193"/>
                    <a:pt x="1131" y="1208"/>
                    <a:pt x="1135" y="1222"/>
                  </a:cubicBezTo>
                  <a:cubicBezTo>
                    <a:pt x="1043" y="1269"/>
                    <a:pt x="951" y="1318"/>
                    <a:pt x="860" y="1369"/>
                  </a:cubicBezTo>
                  <a:close/>
                  <a:moveTo>
                    <a:pt x="1468" y="1059"/>
                  </a:moveTo>
                  <a:cubicBezTo>
                    <a:pt x="1468" y="1060"/>
                    <a:pt x="1467" y="1061"/>
                    <a:pt x="1466" y="1061"/>
                  </a:cubicBezTo>
                  <a:cubicBezTo>
                    <a:pt x="1466" y="1062"/>
                    <a:pt x="1465" y="1062"/>
                    <a:pt x="1465" y="1062"/>
                  </a:cubicBezTo>
                  <a:cubicBezTo>
                    <a:pt x="1464" y="1062"/>
                    <a:pt x="1464" y="1062"/>
                    <a:pt x="1464" y="1062"/>
                  </a:cubicBezTo>
                  <a:cubicBezTo>
                    <a:pt x="1464" y="1062"/>
                    <a:pt x="1464" y="1062"/>
                    <a:pt x="1464" y="1062"/>
                  </a:cubicBezTo>
                  <a:cubicBezTo>
                    <a:pt x="1464" y="1063"/>
                    <a:pt x="1464" y="1063"/>
                    <a:pt x="1464" y="1063"/>
                  </a:cubicBezTo>
                  <a:cubicBezTo>
                    <a:pt x="1463" y="1063"/>
                    <a:pt x="1463" y="1063"/>
                    <a:pt x="1463" y="1063"/>
                  </a:cubicBezTo>
                  <a:cubicBezTo>
                    <a:pt x="1451" y="1067"/>
                    <a:pt x="1451" y="1067"/>
                    <a:pt x="1451" y="1067"/>
                  </a:cubicBezTo>
                  <a:cubicBezTo>
                    <a:pt x="1439" y="1072"/>
                    <a:pt x="1439" y="1072"/>
                    <a:pt x="1439" y="1072"/>
                  </a:cubicBezTo>
                  <a:cubicBezTo>
                    <a:pt x="1417" y="1081"/>
                    <a:pt x="1395" y="1092"/>
                    <a:pt x="1374" y="1102"/>
                  </a:cubicBezTo>
                  <a:cubicBezTo>
                    <a:pt x="1352" y="1113"/>
                    <a:pt x="1331" y="1124"/>
                    <a:pt x="1310" y="1134"/>
                  </a:cubicBezTo>
                  <a:cubicBezTo>
                    <a:pt x="1247" y="1167"/>
                    <a:pt x="1247" y="1167"/>
                    <a:pt x="1247" y="1167"/>
                  </a:cubicBezTo>
                  <a:cubicBezTo>
                    <a:pt x="1237" y="1172"/>
                    <a:pt x="1227" y="1177"/>
                    <a:pt x="1216" y="1182"/>
                  </a:cubicBezTo>
                  <a:cubicBezTo>
                    <a:pt x="1184" y="1198"/>
                    <a:pt x="1184" y="1198"/>
                    <a:pt x="1184" y="1198"/>
                  </a:cubicBezTo>
                  <a:cubicBezTo>
                    <a:pt x="1184" y="1198"/>
                    <a:pt x="1184" y="1198"/>
                    <a:pt x="1183" y="1198"/>
                  </a:cubicBezTo>
                  <a:cubicBezTo>
                    <a:pt x="1184" y="1187"/>
                    <a:pt x="1184" y="1176"/>
                    <a:pt x="1184" y="1165"/>
                  </a:cubicBezTo>
                  <a:cubicBezTo>
                    <a:pt x="1184" y="1156"/>
                    <a:pt x="1183" y="1147"/>
                    <a:pt x="1182" y="1139"/>
                  </a:cubicBezTo>
                  <a:cubicBezTo>
                    <a:pt x="1179" y="1100"/>
                    <a:pt x="1179" y="1100"/>
                    <a:pt x="1179" y="1100"/>
                  </a:cubicBezTo>
                  <a:cubicBezTo>
                    <a:pt x="1176" y="1062"/>
                    <a:pt x="1176" y="1062"/>
                    <a:pt x="1176" y="1062"/>
                  </a:cubicBezTo>
                  <a:cubicBezTo>
                    <a:pt x="1173" y="1023"/>
                    <a:pt x="1173" y="1023"/>
                    <a:pt x="1173" y="1023"/>
                  </a:cubicBezTo>
                  <a:cubicBezTo>
                    <a:pt x="1172" y="1003"/>
                    <a:pt x="1171" y="982"/>
                    <a:pt x="1171" y="961"/>
                  </a:cubicBezTo>
                  <a:cubicBezTo>
                    <a:pt x="1217" y="938"/>
                    <a:pt x="1217" y="938"/>
                    <a:pt x="1217" y="938"/>
                  </a:cubicBezTo>
                  <a:cubicBezTo>
                    <a:pt x="1259" y="916"/>
                    <a:pt x="1301" y="894"/>
                    <a:pt x="1343" y="872"/>
                  </a:cubicBezTo>
                  <a:cubicBezTo>
                    <a:pt x="1406" y="839"/>
                    <a:pt x="1406" y="839"/>
                    <a:pt x="1406" y="839"/>
                  </a:cubicBezTo>
                  <a:cubicBezTo>
                    <a:pt x="1426" y="829"/>
                    <a:pt x="1447" y="819"/>
                    <a:pt x="1466" y="807"/>
                  </a:cubicBezTo>
                  <a:cubicBezTo>
                    <a:pt x="1465" y="830"/>
                    <a:pt x="1464" y="853"/>
                    <a:pt x="1464" y="877"/>
                  </a:cubicBezTo>
                  <a:cubicBezTo>
                    <a:pt x="1463" y="919"/>
                    <a:pt x="1463" y="960"/>
                    <a:pt x="1465" y="1002"/>
                  </a:cubicBezTo>
                  <a:cubicBezTo>
                    <a:pt x="1466" y="1015"/>
                    <a:pt x="1467" y="1028"/>
                    <a:pt x="1468" y="1041"/>
                  </a:cubicBezTo>
                  <a:cubicBezTo>
                    <a:pt x="1469" y="1051"/>
                    <a:pt x="1469" y="1051"/>
                    <a:pt x="1469" y="1051"/>
                  </a:cubicBezTo>
                  <a:cubicBezTo>
                    <a:pt x="1469" y="1053"/>
                    <a:pt x="1469" y="1053"/>
                    <a:pt x="1469" y="1053"/>
                  </a:cubicBezTo>
                  <a:cubicBezTo>
                    <a:pt x="1469" y="1054"/>
                    <a:pt x="1469" y="1054"/>
                    <a:pt x="1469" y="1054"/>
                  </a:cubicBezTo>
                  <a:cubicBezTo>
                    <a:pt x="1469" y="1054"/>
                    <a:pt x="1469" y="1054"/>
                    <a:pt x="1469" y="1055"/>
                  </a:cubicBezTo>
                  <a:cubicBezTo>
                    <a:pt x="1470" y="1056"/>
                    <a:pt x="1469" y="1058"/>
                    <a:pt x="1468" y="10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2" name="Freeform 14"/>
            <p:cNvSpPr>
              <a:spLocks noEditPoints="1"/>
            </p:cNvSpPr>
            <p:nvPr/>
          </p:nvSpPr>
          <p:spPr bwMode="auto">
            <a:xfrm>
              <a:off x="3618" y="1427"/>
              <a:ext cx="348" cy="299"/>
            </a:xfrm>
            <a:custGeom>
              <a:avLst/>
              <a:gdLst>
                <a:gd name="T0" fmla="*/ 14 w 285"/>
                <a:gd name="T1" fmla="*/ 60 h 245"/>
                <a:gd name="T2" fmla="*/ 6 w 285"/>
                <a:gd name="T3" fmla="*/ 77 h 245"/>
                <a:gd name="T4" fmla="*/ 3 w 285"/>
                <a:gd name="T5" fmla="*/ 86 h 245"/>
                <a:gd name="T6" fmla="*/ 7 w 285"/>
                <a:gd name="T7" fmla="*/ 141 h 245"/>
                <a:gd name="T8" fmla="*/ 38 w 285"/>
                <a:gd name="T9" fmla="*/ 183 h 245"/>
                <a:gd name="T10" fmla="*/ 46 w 285"/>
                <a:gd name="T11" fmla="*/ 191 h 245"/>
                <a:gd name="T12" fmla="*/ 78 w 285"/>
                <a:gd name="T13" fmla="*/ 217 h 245"/>
                <a:gd name="T14" fmla="*/ 140 w 285"/>
                <a:gd name="T15" fmla="*/ 241 h 245"/>
                <a:gd name="T16" fmla="*/ 196 w 285"/>
                <a:gd name="T17" fmla="*/ 241 h 245"/>
                <a:gd name="T18" fmla="*/ 202 w 285"/>
                <a:gd name="T19" fmla="*/ 239 h 245"/>
                <a:gd name="T20" fmla="*/ 218 w 285"/>
                <a:gd name="T21" fmla="*/ 233 h 245"/>
                <a:gd name="T22" fmla="*/ 254 w 285"/>
                <a:gd name="T23" fmla="*/ 211 h 245"/>
                <a:gd name="T24" fmla="*/ 261 w 285"/>
                <a:gd name="T25" fmla="*/ 204 h 245"/>
                <a:gd name="T26" fmla="*/ 270 w 285"/>
                <a:gd name="T27" fmla="*/ 189 h 245"/>
                <a:gd name="T28" fmla="*/ 276 w 285"/>
                <a:gd name="T29" fmla="*/ 176 h 245"/>
                <a:gd name="T30" fmla="*/ 283 w 285"/>
                <a:gd name="T31" fmla="*/ 114 h 245"/>
                <a:gd name="T32" fmla="*/ 246 w 285"/>
                <a:gd name="T33" fmla="*/ 48 h 245"/>
                <a:gd name="T34" fmla="*/ 159 w 285"/>
                <a:gd name="T35" fmla="*/ 6 h 245"/>
                <a:gd name="T36" fmla="*/ 115 w 285"/>
                <a:gd name="T37" fmla="*/ 6 h 245"/>
                <a:gd name="T38" fmla="*/ 75 w 285"/>
                <a:gd name="T39" fmla="*/ 21 h 245"/>
                <a:gd name="T40" fmla="*/ 105 w 285"/>
                <a:gd name="T41" fmla="*/ 26 h 245"/>
                <a:gd name="T42" fmla="*/ 106 w 285"/>
                <a:gd name="T43" fmla="*/ 40 h 245"/>
                <a:gd name="T44" fmla="*/ 149 w 285"/>
                <a:gd name="T45" fmla="*/ 59 h 245"/>
                <a:gd name="T46" fmla="*/ 186 w 285"/>
                <a:gd name="T47" fmla="*/ 72 h 245"/>
                <a:gd name="T48" fmla="*/ 220 w 285"/>
                <a:gd name="T49" fmla="*/ 99 h 245"/>
                <a:gd name="T50" fmla="*/ 229 w 285"/>
                <a:gd name="T51" fmla="*/ 118 h 245"/>
                <a:gd name="T52" fmla="*/ 224 w 285"/>
                <a:gd name="T53" fmla="*/ 159 h 245"/>
                <a:gd name="T54" fmla="*/ 221 w 285"/>
                <a:gd name="T55" fmla="*/ 165 h 245"/>
                <a:gd name="T56" fmla="*/ 220 w 285"/>
                <a:gd name="T57" fmla="*/ 166 h 245"/>
                <a:gd name="T58" fmla="*/ 207 w 285"/>
                <a:gd name="T59" fmla="*/ 179 h 245"/>
                <a:gd name="T60" fmla="*/ 183 w 285"/>
                <a:gd name="T61" fmla="*/ 191 h 245"/>
                <a:gd name="T62" fmla="*/ 177 w 285"/>
                <a:gd name="T63" fmla="*/ 193 h 245"/>
                <a:gd name="T64" fmla="*/ 143 w 285"/>
                <a:gd name="T65" fmla="*/ 195 h 245"/>
                <a:gd name="T66" fmla="*/ 83 w 285"/>
                <a:gd name="T67" fmla="*/ 177 h 245"/>
                <a:gd name="T68" fmla="*/ 51 w 285"/>
                <a:gd name="T69" fmla="*/ 150 h 245"/>
                <a:gd name="T70" fmla="*/ 30 w 285"/>
                <a:gd name="T71" fmla="*/ 117 h 245"/>
                <a:gd name="T72" fmla="*/ 30 w 285"/>
                <a:gd name="T73" fmla="*/ 91 h 245"/>
                <a:gd name="T74" fmla="*/ 35 w 285"/>
                <a:gd name="T75" fmla="*/ 76 h 245"/>
                <a:gd name="T76" fmla="*/ 64 w 285"/>
                <a:gd name="T77" fmla="*/ 47 h 245"/>
                <a:gd name="T78" fmla="*/ 105 w 285"/>
                <a:gd name="T79" fmla="*/ 2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5" h="245">
                  <a:moveTo>
                    <a:pt x="33" y="42"/>
                  </a:moveTo>
                  <a:cubicBezTo>
                    <a:pt x="26" y="46"/>
                    <a:pt x="19" y="52"/>
                    <a:pt x="14" y="60"/>
                  </a:cubicBezTo>
                  <a:cubicBezTo>
                    <a:pt x="11" y="65"/>
                    <a:pt x="9" y="69"/>
                    <a:pt x="7" y="73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5" y="78"/>
                    <a:pt x="5" y="79"/>
                    <a:pt x="5" y="80"/>
                  </a:cubicBezTo>
                  <a:cubicBezTo>
                    <a:pt x="4" y="82"/>
                    <a:pt x="3" y="84"/>
                    <a:pt x="3" y="86"/>
                  </a:cubicBezTo>
                  <a:cubicBezTo>
                    <a:pt x="1" y="95"/>
                    <a:pt x="0" y="104"/>
                    <a:pt x="1" y="114"/>
                  </a:cubicBezTo>
                  <a:cubicBezTo>
                    <a:pt x="1" y="123"/>
                    <a:pt x="4" y="133"/>
                    <a:pt x="7" y="141"/>
                  </a:cubicBezTo>
                  <a:cubicBezTo>
                    <a:pt x="11" y="150"/>
                    <a:pt x="16" y="158"/>
                    <a:pt x="21" y="164"/>
                  </a:cubicBezTo>
                  <a:cubicBezTo>
                    <a:pt x="26" y="171"/>
                    <a:pt x="32" y="178"/>
                    <a:pt x="38" y="183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46" y="191"/>
                    <a:pt x="46" y="191"/>
                    <a:pt x="46" y="191"/>
                  </a:cubicBezTo>
                  <a:cubicBezTo>
                    <a:pt x="49" y="194"/>
                    <a:pt x="52" y="196"/>
                    <a:pt x="55" y="199"/>
                  </a:cubicBezTo>
                  <a:cubicBezTo>
                    <a:pt x="61" y="203"/>
                    <a:pt x="69" y="211"/>
                    <a:pt x="78" y="217"/>
                  </a:cubicBezTo>
                  <a:cubicBezTo>
                    <a:pt x="91" y="225"/>
                    <a:pt x="104" y="231"/>
                    <a:pt x="118" y="236"/>
                  </a:cubicBezTo>
                  <a:cubicBezTo>
                    <a:pt x="125" y="238"/>
                    <a:pt x="132" y="240"/>
                    <a:pt x="140" y="241"/>
                  </a:cubicBezTo>
                  <a:cubicBezTo>
                    <a:pt x="147" y="243"/>
                    <a:pt x="155" y="244"/>
                    <a:pt x="165" y="245"/>
                  </a:cubicBezTo>
                  <a:cubicBezTo>
                    <a:pt x="174" y="245"/>
                    <a:pt x="185" y="245"/>
                    <a:pt x="196" y="241"/>
                  </a:cubicBezTo>
                  <a:cubicBezTo>
                    <a:pt x="200" y="240"/>
                    <a:pt x="200" y="240"/>
                    <a:pt x="200" y="240"/>
                  </a:cubicBezTo>
                  <a:cubicBezTo>
                    <a:pt x="202" y="239"/>
                    <a:pt x="202" y="239"/>
                    <a:pt x="202" y="239"/>
                  </a:cubicBezTo>
                  <a:cubicBezTo>
                    <a:pt x="208" y="237"/>
                    <a:pt x="208" y="237"/>
                    <a:pt x="208" y="237"/>
                  </a:cubicBezTo>
                  <a:cubicBezTo>
                    <a:pt x="211" y="236"/>
                    <a:pt x="214" y="234"/>
                    <a:pt x="218" y="233"/>
                  </a:cubicBezTo>
                  <a:cubicBezTo>
                    <a:pt x="225" y="230"/>
                    <a:pt x="233" y="226"/>
                    <a:pt x="241" y="221"/>
                  </a:cubicBezTo>
                  <a:cubicBezTo>
                    <a:pt x="245" y="218"/>
                    <a:pt x="250" y="215"/>
                    <a:pt x="254" y="211"/>
                  </a:cubicBezTo>
                  <a:cubicBezTo>
                    <a:pt x="257" y="208"/>
                    <a:pt x="257" y="208"/>
                    <a:pt x="257" y="208"/>
                  </a:cubicBezTo>
                  <a:cubicBezTo>
                    <a:pt x="258" y="207"/>
                    <a:pt x="260" y="206"/>
                    <a:pt x="261" y="204"/>
                  </a:cubicBezTo>
                  <a:cubicBezTo>
                    <a:pt x="263" y="202"/>
                    <a:pt x="265" y="199"/>
                    <a:pt x="267" y="196"/>
                  </a:cubicBezTo>
                  <a:cubicBezTo>
                    <a:pt x="268" y="194"/>
                    <a:pt x="269" y="191"/>
                    <a:pt x="270" y="189"/>
                  </a:cubicBezTo>
                  <a:cubicBezTo>
                    <a:pt x="271" y="188"/>
                    <a:pt x="272" y="186"/>
                    <a:pt x="272" y="185"/>
                  </a:cubicBezTo>
                  <a:cubicBezTo>
                    <a:pt x="274" y="182"/>
                    <a:pt x="275" y="179"/>
                    <a:pt x="276" y="176"/>
                  </a:cubicBezTo>
                  <a:cubicBezTo>
                    <a:pt x="278" y="170"/>
                    <a:pt x="280" y="163"/>
                    <a:pt x="281" y="157"/>
                  </a:cubicBezTo>
                  <a:cubicBezTo>
                    <a:pt x="284" y="144"/>
                    <a:pt x="285" y="129"/>
                    <a:pt x="283" y="114"/>
                  </a:cubicBezTo>
                  <a:cubicBezTo>
                    <a:pt x="281" y="100"/>
                    <a:pt x="276" y="87"/>
                    <a:pt x="269" y="76"/>
                  </a:cubicBezTo>
                  <a:cubicBezTo>
                    <a:pt x="263" y="65"/>
                    <a:pt x="255" y="56"/>
                    <a:pt x="246" y="48"/>
                  </a:cubicBezTo>
                  <a:cubicBezTo>
                    <a:pt x="229" y="32"/>
                    <a:pt x="208" y="22"/>
                    <a:pt x="188" y="15"/>
                  </a:cubicBezTo>
                  <a:cubicBezTo>
                    <a:pt x="178" y="11"/>
                    <a:pt x="169" y="8"/>
                    <a:pt x="159" y="6"/>
                  </a:cubicBezTo>
                  <a:cubicBezTo>
                    <a:pt x="148" y="3"/>
                    <a:pt x="137" y="0"/>
                    <a:pt x="126" y="1"/>
                  </a:cubicBezTo>
                  <a:cubicBezTo>
                    <a:pt x="123" y="1"/>
                    <a:pt x="119" y="1"/>
                    <a:pt x="115" y="6"/>
                  </a:cubicBezTo>
                  <a:cubicBezTo>
                    <a:pt x="115" y="7"/>
                    <a:pt x="114" y="8"/>
                    <a:pt x="113" y="9"/>
                  </a:cubicBezTo>
                  <a:cubicBezTo>
                    <a:pt x="100" y="12"/>
                    <a:pt x="88" y="16"/>
                    <a:pt x="75" y="21"/>
                  </a:cubicBezTo>
                  <a:cubicBezTo>
                    <a:pt x="61" y="26"/>
                    <a:pt x="47" y="32"/>
                    <a:pt x="33" y="42"/>
                  </a:cubicBezTo>
                  <a:close/>
                  <a:moveTo>
                    <a:pt x="105" y="26"/>
                  </a:moveTo>
                  <a:cubicBezTo>
                    <a:pt x="104" y="27"/>
                    <a:pt x="104" y="28"/>
                    <a:pt x="104" y="29"/>
                  </a:cubicBezTo>
                  <a:cubicBezTo>
                    <a:pt x="103" y="34"/>
                    <a:pt x="104" y="38"/>
                    <a:pt x="106" y="40"/>
                  </a:cubicBezTo>
                  <a:cubicBezTo>
                    <a:pt x="109" y="44"/>
                    <a:pt x="113" y="46"/>
                    <a:pt x="117" y="48"/>
                  </a:cubicBezTo>
                  <a:cubicBezTo>
                    <a:pt x="128" y="52"/>
                    <a:pt x="139" y="56"/>
                    <a:pt x="149" y="59"/>
                  </a:cubicBezTo>
                  <a:cubicBezTo>
                    <a:pt x="155" y="61"/>
                    <a:pt x="160" y="62"/>
                    <a:pt x="165" y="64"/>
                  </a:cubicBezTo>
                  <a:cubicBezTo>
                    <a:pt x="172" y="66"/>
                    <a:pt x="180" y="69"/>
                    <a:pt x="186" y="72"/>
                  </a:cubicBezTo>
                  <a:cubicBezTo>
                    <a:pt x="193" y="76"/>
                    <a:pt x="200" y="79"/>
                    <a:pt x="205" y="84"/>
                  </a:cubicBezTo>
                  <a:cubicBezTo>
                    <a:pt x="211" y="88"/>
                    <a:pt x="216" y="93"/>
                    <a:pt x="220" y="99"/>
                  </a:cubicBezTo>
                  <a:cubicBezTo>
                    <a:pt x="222" y="102"/>
                    <a:pt x="224" y="105"/>
                    <a:pt x="226" y="108"/>
                  </a:cubicBezTo>
                  <a:cubicBezTo>
                    <a:pt x="227" y="112"/>
                    <a:pt x="228" y="115"/>
                    <a:pt x="229" y="118"/>
                  </a:cubicBezTo>
                  <a:cubicBezTo>
                    <a:pt x="230" y="126"/>
                    <a:pt x="230" y="134"/>
                    <a:pt x="228" y="142"/>
                  </a:cubicBezTo>
                  <a:cubicBezTo>
                    <a:pt x="227" y="147"/>
                    <a:pt x="226" y="153"/>
                    <a:pt x="224" y="159"/>
                  </a:cubicBezTo>
                  <a:cubicBezTo>
                    <a:pt x="223" y="160"/>
                    <a:pt x="222" y="161"/>
                    <a:pt x="222" y="163"/>
                  </a:cubicBezTo>
                  <a:cubicBezTo>
                    <a:pt x="221" y="165"/>
                    <a:pt x="221" y="165"/>
                    <a:pt x="221" y="165"/>
                  </a:cubicBezTo>
                  <a:cubicBezTo>
                    <a:pt x="221" y="166"/>
                    <a:pt x="221" y="166"/>
                    <a:pt x="221" y="166"/>
                  </a:cubicBezTo>
                  <a:cubicBezTo>
                    <a:pt x="220" y="166"/>
                    <a:pt x="220" y="166"/>
                    <a:pt x="220" y="166"/>
                  </a:cubicBezTo>
                  <a:cubicBezTo>
                    <a:pt x="220" y="168"/>
                    <a:pt x="219" y="169"/>
                    <a:pt x="218" y="170"/>
                  </a:cubicBezTo>
                  <a:cubicBezTo>
                    <a:pt x="216" y="172"/>
                    <a:pt x="212" y="176"/>
                    <a:pt x="207" y="179"/>
                  </a:cubicBezTo>
                  <a:cubicBezTo>
                    <a:pt x="202" y="182"/>
                    <a:pt x="197" y="184"/>
                    <a:pt x="191" y="187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79" y="192"/>
                    <a:pt x="178" y="193"/>
                    <a:pt x="177" y="193"/>
                  </a:cubicBezTo>
                  <a:cubicBezTo>
                    <a:pt x="172" y="194"/>
                    <a:pt x="168" y="196"/>
                    <a:pt x="162" y="196"/>
                  </a:cubicBezTo>
                  <a:cubicBezTo>
                    <a:pt x="156" y="197"/>
                    <a:pt x="150" y="196"/>
                    <a:pt x="143" y="195"/>
                  </a:cubicBezTo>
                  <a:cubicBezTo>
                    <a:pt x="137" y="194"/>
                    <a:pt x="130" y="193"/>
                    <a:pt x="123" y="191"/>
                  </a:cubicBezTo>
                  <a:cubicBezTo>
                    <a:pt x="110" y="188"/>
                    <a:pt x="96" y="184"/>
                    <a:pt x="83" y="177"/>
                  </a:cubicBezTo>
                  <a:cubicBezTo>
                    <a:pt x="77" y="174"/>
                    <a:pt x="71" y="169"/>
                    <a:pt x="66" y="165"/>
                  </a:cubicBezTo>
                  <a:cubicBezTo>
                    <a:pt x="60" y="160"/>
                    <a:pt x="56" y="155"/>
                    <a:pt x="51" y="150"/>
                  </a:cubicBezTo>
                  <a:cubicBezTo>
                    <a:pt x="47" y="145"/>
                    <a:pt x="42" y="140"/>
                    <a:pt x="38" y="134"/>
                  </a:cubicBezTo>
                  <a:cubicBezTo>
                    <a:pt x="35" y="129"/>
                    <a:pt x="31" y="123"/>
                    <a:pt x="30" y="117"/>
                  </a:cubicBezTo>
                  <a:cubicBezTo>
                    <a:pt x="28" y="110"/>
                    <a:pt x="28" y="103"/>
                    <a:pt x="29" y="96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2" y="83"/>
                    <a:pt x="33" y="79"/>
                    <a:pt x="35" y="76"/>
                  </a:cubicBezTo>
                  <a:cubicBezTo>
                    <a:pt x="38" y="70"/>
                    <a:pt x="42" y="65"/>
                    <a:pt x="47" y="60"/>
                  </a:cubicBezTo>
                  <a:cubicBezTo>
                    <a:pt x="52" y="55"/>
                    <a:pt x="58" y="51"/>
                    <a:pt x="64" y="47"/>
                  </a:cubicBezTo>
                  <a:cubicBezTo>
                    <a:pt x="77" y="39"/>
                    <a:pt x="90" y="33"/>
                    <a:pt x="104" y="27"/>
                  </a:cubicBezTo>
                  <a:cubicBezTo>
                    <a:pt x="104" y="27"/>
                    <a:pt x="104" y="26"/>
                    <a:pt x="10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163" name="Group 37"/>
          <p:cNvGrpSpPr>
            <a:grpSpLocks noChangeAspect="1"/>
          </p:cNvGrpSpPr>
          <p:nvPr/>
        </p:nvGrpSpPr>
        <p:grpSpPr bwMode="auto">
          <a:xfrm>
            <a:off x="9484282" y="3815043"/>
            <a:ext cx="400770" cy="450407"/>
            <a:chOff x="3557" y="2048"/>
            <a:chExt cx="1526" cy="1715"/>
          </a:xfrm>
          <a:solidFill>
            <a:schemeClr val="accent4">
              <a:lumMod val="75000"/>
            </a:schemeClr>
          </a:solidFill>
        </p:grpSpPr>
        <p:sp>
          <p:nvSpPr>
            <p:cNvPr id="164" name="Freeform 38"/>
            <p:cNvSpPr>
              <a:spLocks/>
            </p:cNvSpPr>
            <p:nvPr/>
          </p:nvSpPr>
          <p:spPr bwMode="auto">
            <a:xfrm>
              <a:off x="3557" y="2048"/>
              <a:ext cx="1473" cy="1715"/>
            </a:xfrm>
            <a:custGeom>
              <a:avLst/>
              <a:gdLst>
                <a:gd name="T0" fmla="*/ 863 w 1207"/>
                <a:gd name="T1" fmla="*/ 414 h 1405"/>
                <a:gd name="T2" fmla="*/ 916 w 1207"/>
                <a:gd name="T3" fmla="*/ 355 h 1405"/>
                <a:gd name="T4" fmla="*/ 942 w 1207"/>
                <a:gd name="T5" fmla="*/ 326 h 1405"/>
                <a:gd name="T6" fmla="*/ 969 w 1207"/>
                <a:gd name="T7" fmla="*/ 297 h 1405"/>
                <a:gd name="T8" fmla="*/ 1024 w 1207"/>
                <a:gd name="T9" fmla="*/ 239 h 1405"/>
                <a:gd name="T10" fmla="*/ 1079 w 1207"/>
                <a:gd name="T11" fmla="*/ 181 h 1405"/>
                <a:gd name="T12" fmla="*/ 1134 w 1207"/>
                <a:gd name="T13" fmla="*/ 125 h 1405"/>
                <a:gd name="T14" fmla="*/ 1195 w 1207"/>
                <a:gd name="T15" fmla="*/ 61 h 1405"/>
                <a:gd name="T16" fmla="*/ 1206 w 1207"/>
                <a:gd name="T17" fmla="*/ 37 h 1405"/>
                <a:gd name="T18" fmla="*/ 1204 w 1207"/>
                <a:gd name="T19" fmla="*/ 18 h 1405"/>
                <a:gd name="T20" fmla="*/ 1196 w 1207"/>
                <a:gd name="T21" fmla="*/ 4 h 1405"/>
                <a:gd name="T22" fmla="*/ 1178 w 1207"/>
                <a:gd name="T23" fmla="*/ 3 h 1405"/>
                <a:gd name="T24" fmla="*/ 1146 w 1207"/>
                <a:gd name="T25" fmla="*/ 24 h 1405"/>
                <a:gd name="T26" fmla="*/ 1106 w 1207"/>
                <a:gd name="T27" fmla="*/ 57 h 1405"/>
                <a:gd name="T28" fmla="*/ 1068 w 1207"/>
                <a:gd name="T29" fmla="*/ 92 h 1405"/>
                <a:gd name="T30" fmla="*/ 1032 w 1207"/>
                <a:gd name="T31" fmla="*/ 129 h 1405"/>
                <a:gd name="T32" fmla="*/ 979 w 1207"/>
                <a:gd name="T33" fmla="*/ 185 h 1405"/>
                <a:gd name="T34" fmla="*/ 966 w 1207"/>
                <a:gd name="T35" fmla="*/ 199 h 1405"/>
                <a:gd name="T36" fmla="*/ 953 w 1207"/>
                <a:gd name="T37" fmla="*/ 213 h 1405"/>
                <a:gd name="T38" fmla="*/ 926 w 1207"/>
                <a:gd name="T39" fmla="*/ 241 h 1405"/>
                <a:gd name="T40" fmla="*/ 901 w 1207"/>
                <a:gd name="T41" fmla="*/ 269 h 1405"/>
                <a:gd name="T42" fmla="*/ 875 w 1207"/>
                <a:gd name="T43" fmla="*/ 298 h 1405"/>
                <a:gd name="T44" fmla="*/ 756 w 1207"/>
                <a:gd name="T45" fmla="*/ 428 h 1405"/>
                <a:gd name="T46" fmla="*/ 606 w 1207"/>
                <a:gd name="T47" fmla="*/ 600 h 1405"/>
                <a:gd name="T48" fmla="*/ 573 w 1207"/>
                <a:gd name="T49" fmla="*/ 639 h 1405"/>
                <a:gd name="T50" fmla="*/ 541 w 1207"/>
                <a:gd name="T51" fmla="*/ 681 h 1405"/>
                <a:gd name="T52" fmla="*/ 503 w 1207"/>
                <a:gd name="T53" fmla="*/ 729 h 1405"/>
                <a:gd name="T54" fmla="*/ 467 w 1207"/>
                <a:gd name="T55" fmla="*/ 776 h 1405"/>
                <a:gd name="T56" fmla="*/ 393 w 1207"/>
                <a:gd name="T57" fmla="*/ 875 h 1405"/>
                <a:gd name="T58" fmla="*/ 315 w 1207"/>
                <a:gd name="T59" fmla="*/ 967 h 1405"/>
                <a:gd name="T60" fmla="*/ 240 w 1207"/>
                <a:gd name="T61" fmla="*/ 1063 h 1405"/>
                <a:gd name="T62" fmla="*/ 164 w 1207"/>
                <a:gd name="T63" fmla="*/ 1159 h 1405"/>
                <a:gd name="T64" fmla="*/ 91 w 1207"/>
                <a:gd name="T65" fmla="*/ 1256 h 1405"/>
                <a:gd name="T66" fmla="*/ 22 w 1207"/>
                <a:gd name="T67" fmla="*/ 1357 h 1405"/>
                <a:gd name="T68" fmla="*/ 7 w 1207"/>
                <a:gd name="T69" fmla="*/ 1383 h 1405"/>
                <a:gd name="T70" fmla="*/ 3 w 1207"/>
                <a:gd name="T71" fmla="*/ 1389 h 1405"/>
                <a:gd name="T72" fmla="*/ 0 w 1207"/>
                <a:gd name="T73" fmla="*/ 1396 h 1405"/>
                <a:gd name="T74" fmla="*/ 3 w 1207"/>
                <a:gd name="T75" fmla="*/ 1401 h 1405"/>
                <a:gd name="T76" fmla="*/ 14 w 1207"/>
                <a:gd name="T77" fmla="*/ 1401 h 1405"/>
                <a:gd name="T78" fmla="*/ 148 w 1207"/>
                <a:gd name="T79" fmla="*/ 1228 h 1405"/>
                <a:gd name="T80" fmla="*/ 186 w 1207"/>
                <a:gd name="T81" fmla="*/ 1186 h 1405"/>
                <a:gd name="T82" fmla="*/ 222 w 1207"/>
                <a:gd name="T83" fmla="*/ 1142 h 1405"/>
                <a:gd name="T84" fmla="*/ 295 w 1207"/>
                <a:gd name="T85" fmla="*/ 1056 h 1405"/>
                <a:gd name="T86" fmla="*/ 369 w 1207"/>
                <a:gd name="T87" fmla="*/ 969 h 1405"/>
                <a:gd name="T88" fmla="*/ 407 w 1207"/>
                <a:gd name="T89" fmla="*/ 926 h 1405"/>
                <a:gd name="T90" fmla="*/ 456 w 1207"/>
                <a:gd name="T91" fmla="*/ 873 h 1405"/>
                <a:gd name="T92" fmla="*/ 525 w 1207"/>
                <a:gd name="T93" fmla="*/ 793 h 1405"/>
                <a:gd name="T94" fmla="*/ 595 w 1207"/>
                <a:gd name="T95" fmla="*/ 714 h 1405"/>
                <a:gd name="T96" fmla="*/ 670 w 1207"/>
                <a:gd name="T97" fmla="*/ 629 h 1405"/>
                <a:gd name="T98" fmla="*/ 746 w 1207"/>
                <a:gd name="T99" fmla="*/ 545 h 1405"/>
                <a:gd name="T100" fmla="*/ 804 w 1207"/>
                <a:gd name="T101" fmla="*/ 479 h 1405"/>
                <a:gd name="T102" fmla="*/ 863 w 1207"/>
                <a:gd name="T103" fmla="*/ 414 h 1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7" h="1405">
                  <a:moveTo>
                    <a:pt x="863" y="414"/>
                  </a:moveTo>
                  <a:cubicBezTo>
                    <a:pt x="880" y="394"/>
                    <a:pt x="898" y="375"/>
                    <a:pt x="916" y="355"/>
                  </a:cubicBezTo>
                  <a:cubicBezTo>
                    <a:pt x="942" y="326"/>
                    <a:pt x="942" y="326"/>
                    <a:pt x="942" y="326"/>
                  </a:cubicBezTo>
                  <a:cubicBezTo>
                    <a:pt x="951" y="316"/>
                    <a:pt x="960" y="306"/>
                    <a:pt x="969" y="297"/>
                  </a:cubicBezTo>
                  <a:cubicBezTo>
                    <a:pt x="987" y="277"/>
                    <a:pt x="1005" y="258"/>
                    <a:pt x="1024" y="239"/>
                  </a:cubicBezTo>
                  <a:cubicBezTo>
                    <a:pt x="1079" y="181"/>
                    <a:pt x="1079" y="181"/>
                    <a:pt x="1079" y="181"/>
                  </a:cubicBezTo>
                  <a:cubicBezTo>
                    <a:pt x="1097" y="162"/>
                    <a:pt x="1115" y="144"/>
                    <a:pt x="1134" y="125"/>
                  </a:cubicBezTo>
                  <a:cubicBezTo>
                    <a:pt x="1154" y="104"/>
                    <a:pt x="1177" y="85"/>
                    <a:pt x="1195" y="61"/>
                  </a:cubicBezTo>
                  <a:cubicBezTo>
                    <a:pt x="1200" y="55"/>
                    <a:pt x="1207" y="47"/>
                    <a:pt x="1206" y="37"/>
                  </a:cubicBezTo>
                  <a:cubicBezTo>
                    <a:pt x="1206" y="31"/>
                    <a:pt x="1205" y="25"/>
                    <a:pt x="1204" y="18"/>
                  </a:cubicBezTo>
                  <a:cubicBezTo>
                    <a:pt x="1202" y="13"/>
                    <a:pt x="1200" y="8"/>
                    <a:pt x="1196" y="4"/>
                  </a:cubicBezTo>
                  <a:cubicBezTo>
                    <a:pt x="1190" y="0"/>
                    <a:pt x="1183" y="2"/>
                    <a:pt x="1178" y="3"/>
                  </a:cubicBezTo>
                  <a:cubicBezTo>
                    <a:pt x="1165" y="8"/>
                    <a:pt x="1155" y="16"/>
                    <a:pt x="1146" y="24"/>
                  </a:cubicBezTo>
                  <a:cubicBezTo>
                    <a:pt x="1106" y="57"/>
                    <a:pt x="1106" y="57"/>
                    <a:pt x="1106" y="57"/>
                  </a:cubicBezTo>
                  <a:cubicBezTo>
                    <a:pt x="1093" y="69"/>
                    <a:pt x="1081" y="80"/>
                    <a:pt x="1068" y="92"/>
                  </a:cubicBezTo>
                  <a:cubicBezTo>
                    <a:pt x="1056" y="104"/>
                    <a:pt x="1044" y="116"/>
                    <a:pt x="1032" y="129"/>
                  </a:cubicBezTo>
                  <a:cubicBezTo>
                    <a:pt x="979" y="185"/>
                    <a:pt x="979" y="185"/>
                    <a:pt x="979" y="185"/>
                  </a:cubicBezTo>
                  <a:cubicBezTo>
                    <a:pt x="966" y="199"/>
                    <a:pt x="966" y="199"/>
                    <a:pt x="966" y="199"/>
                  </a:cubicBezTo>
                  <a:cubicBezTo>
                    <a:pt x="953" y="213"/>
                    <a:pt x="953" y="213"/>
                    <a:pt x="953" y="213"/>
                  </a:cubicBezTo>
                  <a:cubicBezTo>
                    <a:pt x="926" y="241"/>
                    <a:pt x="926" y="241"/>
                    <a:pt x="926" y="241"/>
                  </a:cubicBezTo>
                  <a:cubicBezTo>
                    <a:pt x="901" y="269"/>
                    <a:pt x="901" y="269"/>
                    <a:pt x="901" y="269"/>
                  </a:cubicBezTo>
                  <a:cubicBezTo>
                    <a:pt x="892" y="279"/>
                    <a:pt x="884" y="288"/>
                    <a:pt x="875" y="298"/>
                  </a:cubicBezTo>
                  <a:cubicBezTo>
                    <a:pt x="756" y="428"/>
                    <a:pt x="756" y="428"/>
                    <a:pt x="756" y="428"/>
                  </a:cubicBezTo>
                  <a:cubicBezTo>
                    <a:pt x="705" y="485"/>
                    <a:pt x="655" y="542"/>
                    <a:pt x="606" y="600"/>
                  </a:cubicBezTo>
                  <a:cubicBezTo>
                    <a:pt x="573" y="639"/>
                    <a:pt x="573" y="639"/>
                    <a:pt x="573" y="639"/>
                  </a:cubicBezTo>
                  <a:cubicBezTo>
                    <a:pt x="561" y="653"/>
                    <a:pt x="551" y="667"/>
                    <a:pt x="541" y="681"/>
                  </a:cubicBezTo>
                  <a:cubicBezTo>
                    <a:pt x="528" y="697"/>
                    <a:pt x="516" y="713"/>
                    <a:pt x="503" y="729"/>
                  </a:cubicBezTo>
                  <a:cubicBezTo>
                    <a:pt x="491" y="745"/>
                    <a:pt x="479" y="760"/>
                    <a:pt x="467" y="776"/>
                  </a:cubicBezTo>
                  <a:cubicBezTo>
                    <a:pt x="442" y="809"/>
                    <a:pt x="419" y="843"/>
                    <a:pt x="393" y="875"/>
                  </a:cubicBezTo>
                  <a:cubicBezTo>
                    <a:pt x="369" y="907"/>
                    <a:pt x="342" y="937"/>
                    <a:pt x="315" y="967"/>
                  </a:cubicBezTo>
                  <a:cubicBezTo>
                    <a:pt x="289" y="998"/>
                    <a:pt x="265" y="1031"/>
                    <a:pt x="240" y="1063"/>
                  </a:cubicBezTo>
                  <a:cubicBezTo>
                    <a:pt x="215" y="1095"/>
                    <a:pt x="190" y="1127"/>
                    <a:pt x="164" y="1159"/>
                  </a:cubicBezTo>
                  <a:cubicBezTo>
                    <a:pt x="139" y="1191"/>
                    <a:pt x="114" y="1224"/>
                    <a:pt x="91" y="1256"/>
                  </a:cubicBezTo>
                  <a:cubicBezTo>
                    <a:pt x="67" y="1289"/>
                    <a:pt x="43" y="1322"/>
                    <a:pt x="22" y="1357"/>
                  </a:cubicBezTo>
                  <a:cubicBezTo>
                    <a:pt x="7" y="1383"/>
                    <a:pt x="7" y="1383"/>
                    <a:pt x="7" y="1383"/>
                  </a:cubicBezTo>
                  <a:cubicBezTo>
                    <a:pt x="3" y="1389"/>
                    <a:pt x="3" y="1389"/>
                    <a:pt x="3" y="1389"/>
                  </a:cubicBezTo>
                  <a:cubicBezTo>
                    <a:pt x="2" y="1391"/>
                    <a:pt x="0" y="1394"/>
                    <a:pt x="0" y="1396"/>
                  </a:cubicBezTo>
                  <a:cubicBezTo>
                    <a:pt x="0" y="1397"/>
                    <a:pt x="1" y="1399"/>
                    <a:pt x="3" y="1401"/>
                  </a:cubicBezTo>
                  <a:cubicBezTo>
                    <a:pt x="6" y="1404"/>
                    <a:pt x="12" y="1405"/>
                    <a:pt x="14" y="1401"/>
                  </a:cubicBezTo>
                  <a:cubicBezTo>
                    <a:pt x="55" y="1342"/>
                    <a:pt x="99" y="1283"/>
                    <a:pt x="148" y="1228"/>
                  </a:cubicBezTo>
                  <a:cubicBezTo>
                    <a:pt x="161" y="1214"/>
                    <a:pt x="174" y="1200"/>
                    <a:pt x="186" y="1186"/>
                  </a:cubicBezTo>
                  <a:cubicBezTo>
                    <a:pt x="222" y="1142"/>
                    <a:pt x="222" y="1142"/>
                    <a:pt x="222" y="1142"/>
                  </a:cubicBezTo>
                  <a:cubicBezTo>
                    <a:pt x="295" y="1056"/>
                    <a:pt x="295" y="1056"/>
                    <a:pt x="295" y="1056"/>
                  </a:cubicBezTo>
                  <a:cubicBezTo>
                    <a:pt x="319" y="1027"/>
                    <a:pt x="344" y="998"/>
                    <a:pt x="369" y="969"/>
                  </a:cubicBezTo>
                  <a:cubicBezTo>
                    <a:pt x="407" y="926"/>
                    <a:pt x="407" y="926"/>
                    <a:pt x="407" y="926"/>
                  </a:cubicBezTo>
                  <a:cubicBezTo>
                    <a:pt x="420" y="912"/>
                    <a:pt x="439" y="892"/>
                    <a:pt x="456" y="873"/>
                  </a:cubicBezTo>
                  <a:cubicBezTo>
                    <a:pt x="481" y="845"/>
                    <a:pt x="503" y="819"/>
                    <a:pt x="525" y="793"/>
                  </a:cubicBezTo>
                  <a:cubicBezTo>
                    <a:pt x="547" y="767"/>
                    <a:pt x="570" y="742"/>
                    <a:pt x="595" y="714"/>
                  </a:cubicBezTo>
                  <a:cubicBezTo>
                    <a:pt x="620" y="686"/>
                    <a:pt x="646" y="658"/>
                    <a:pt x="670" y="629"/>
                  </a:cubicBezTo>
                  <a:cubicBezTo>
                    <a:pt x="696" y="601"/>
                    <a:pt x="721" y="573"/>
                    <a:pt x="746" y="545"/>
                  </a:cubicBezTo>
                  <a:cubicBezTo>
                    <a:pt x="765" y="523"/>
                    <a:pt x="785" y="501"/>
                    <a:pt x="804" y="479"/>
                  </a:cubicBezTo>
                  <a:cubicBezTo>
                    <a:pt x="824" y="458"/>
                    <a:pt x="843" y="436"/>
                    <a:pt x="863" y="4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5" name="Freeform 39"/>
            <p:cNvSpPr>
              <a:spLocks/>
            </p:cNvSpPr>
            <p:nvPr/>
          </p:nvSpPr>
          <p:spPr bwMode="auto">
            <a:xfrm>
              <a:off x="3571" y="2206"/>
              <a:ext cx="589" cy="535"/>
            </a:xfrm>
            <a:custGeom>
              <a:avLst/>
              <a:gdLst>
                <a:gd name="T0" fmla="*/ 35 w 483"/>
                <a:gd name="T1" fmla="*/ 331 h 438"/>
                <a:gd name="T2" fmla="*/ 47 w 483"/>
                <a:gd name="T3" fmla="*/ 350 h 438"/>
                <a:gd name="T4" fmla="*/ 108 w 483"/>
                <a:gd name="T5" fmla="*/ 405 h 438"/>
                <a:gd name="T6" fmla="*/ 167 w 483"/>
                <a:gd name="T7" fmla="*/ 427 h 438"/>
                <a:gd name="T8" fmla="*/ 247 w 483"/>
                <a:gd name="T9" fmla="*/ 437 h 438"/>
                <a:gd name="T10" fmla="*/ 418 w 483"/>
                <a:gd name="T11" fmla="*/ 381 h 438"/>
                <a:gd name="T12" fmla="*/ 481 w 483"/>
                <a:gd name="T13" fmla="*/ 249 h 438"/>
                <a:gd name="T14" fmla="*/ 470 w 483"/>
                <a:gd name="T15" fmla="*/ 129 h 438"/>
                <a:gd name="T16" fmla="*/ 438 w 483"/>
                <a:gd name="T17" fmla="*/ 71 h 438"/>
                <a:gd name="T18" fmla="*/ 332 w 483"/>
                <a:gd name="T19" fmla="*/ 8 h 438"/>
                <a:gd name="T20" fmla="*/ 250 w 483"/>
                <a:gd name="T21" fmla="*/ 14 h 438"/>
                <a:gd name="T22" fmla="*/ 242 w 483"/>
                <a:gd name="T23" fmla="*/ 46 h 438"/>
                <a:gd name="T24" fmla="*/ 261 w 483"/>
                <a:gd name="T25" fmla="*/ 63 h 438"/>
                <a:gd name="T26" fmla="*/ 271 w 483"/>
                <a:gd name="T27" fmla="*/ 65 h 438"/>
                <a:gd name="T28" fmla="*/ 338 w 483"/>
                <a:gd name="T29" fmla="*/ 83 h 438"/>
                <a:gd name="T30" fmla="*/ 350 w 483"/>
                <a:gd name="T31" fmla="*/ 89 h 438"/>
                <a:gd name="T32" fmla="*/ 384 w 483"/>
                <a:gd name="T33" fmla="*/ 114 h 438"/>
                <a:gd name="T34" fmla="*/ 392 w 483"/>
                <a:gd name="T35" fmla="*/ 125 h 438"/>
                <a:gd name="T36" fmla="*/ 411 w 483"/>
                <a:gd name="T37" fmla="*/ 185 h 438"/>
                <a:gd name="T38" fmla="*/ 363 w 483"/>
                <a:gd name="T39" fmla="*/ 335 h 438"/>
                <a:gd name="T40" fmla="*/ 304 w 483"/>
                <a:gd name="T41" fmla="*/ 365 h 438"/>
                <a:gd name="T42" fmla="*/ 240 w 483"/>
                <a:gd name="T43" fmla="*/ 375 h 438"/>
                <a:gd name="T44" fmla="*/ 94 w 483"/>
                <a:gd name="T45" fmla="*/ 336 h 438"/>
                <a:gd name="T46" fmla="*/ 84 w 483"/>
                <a:gd name="T47" fmla="*/ 326 h 438"/>
                <a:gd name="T48" fmla="*/ 74 w 483"/>
                <a:gd name="T49" fmla="*/ 315 h 438"/>
                <a:gd name="T50" fmla="*/ 67 w 483"/>
                <a:gd name="T51" fmla="*/ 302 h 438"/>
                <a:gd name="T52" fmla="*/ 60 w 483"/>
                <a:gd name="T53" fmla="*/ 289 h 438"/>
                <a:gd name="T54" fmla="*/ 54 w 483"/>
                <a:gd name="T55" fmla="*/ 276 h 438"/>
                <a:gd name="T56" fmla="*/ 50 w 483"/>
                <a:gd name="T57" fmla="*/ 262 h 438"/>
                <a:gd name="T58" fmla="*/ 46 w 483"/>
                <a:gd name="T59" fmla="*/ 248 h 438"/>
                <a:gd name="T60" fmla="*/ 42 w 483"/>
                <a:gd name="T61" fmla="*/ 234 h 438"/>
                <a:gd name="T62" fmla="*/ 40 w 483"/>
                <a:gd name="T63" fmla="*/ 219 h 438"/>
                <a:gd name="T64" fmla="*/ 39 w 483"/>
                <a:gd name="T65" fmla="*/ 205 h 438"/>
                <a:gd name="T66" fmla="*/ 39 w 483"/>
                <a:gd name="T67" fmla="*/ 190 h 438"/>
                <a:gd name="T68" fmla="*/ 41 w 483"/>
                <a:gd name="T69" fmla="*/ 175 h 438"/>
                <a:gd name="T70" fmla="*/ 63 w 483"/>
                <a:gd name="T71" fmla="*/ 120 h 438"/>
                <a:gd name="T72" fmla="*/ 195 w 483"/>
                <a:gd name="T73" fmla="*/ 30 h 438"/>
                <a:gd name="T74" fmla="*/ 216 w 483"/>
                <a:gd name="T75" fmla="*/ 26 h 438"/>
                <a:gd name="T76" fmla="*/ 227 w 483"/>
                <a:gd name="T77" fmla="*/ 26 h 438"/>
                <a:gd name="T78" fmla="*/ 225 w 483"/>
                <a:gd name="T79" fmla="*/ 10 h 438"/>
                <a:gd name="T80" fmla="*/ 70 w 483"/>
                <a:gd name="T81" fmla="*/ 66 h 438"/>
                <a:gd name="T82" fmla="*/ 17 w 483"/>
                <a:gd name="T83" fmla="*/ 136 h 438"/>
                <a:gd name="T84" fmla="*/ 24 w 483"/>
                <a:gd name="T85" fmla="*/ 31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3" h="438">
                  <a:moveTo>
                    <a:pt x="24" y="310"/>
                  </a:moveTo>
                  <a:cubicBezTo>
                    <a:pt x="27" y="317"/>
                    <a:pt x="30" y="324"/>
                    <a:pt x="35" y="331"/>
                  </a:cubicBezTo>
                  <a:cubicBezTo>
                    <a:pt x="37" y="334"/>
                    <a:pt x="39" y="337"/>
                    <a:pt x="41" y="340"/>
                  </a:cubicBezTo>
                  <a:cubicBezTo>
                    <a:pt x="47" y="350"/>
                    <a:pt x="47" y="350"/>
                    <a:pt x="47" y="350"/>
                  </a:cubicBezTo>
                  <a:cubicBezTo>
                    <a:pt x="56" y="362"/>
                    <a:pt x="71" y="380"/>
                    <a:pt x="89" y="392"/>
                  </a:cubicBezTo>
                  <a:cubicBezTo>
                    <a:pt x="95" y="397"/>
                    <a:pt x="102" y="401"/>
                    <a:pt x="108" y="405"/>
                  </a:cubicBezTo>
                  <a:cubicBezTo>
                    <a:pt x="115" y="408"/>
                    <a:pt x="121" y="411"/>
                    <a:pt x="128" y="414"/>
                  </a:cubicBezTo>
                  <a:cubicBezTo>
                    <a:pt x="141" y="419"/>
                    <a:pt x="154" y="423"/>
                    <a:pt x="167" y="427"/>
                  </a:cubicBezTo>
                  <a:cubicBezTo>
                    <a:pt x="180" y="430"/>
                    <a:pt x="192" y="432"/>
                    <a:pt x="205" y="433"/>
                  </a:cubicBezTo>
                  <a:cubicBezTo>
                    <a:pt x="218" y="435"/>
                    <a:pt x="232" y="436"/>
                    <a:pt x="247" y="437"/>
                  </a:cubicBezTo>
                  <a:cubicBezTo>
                    <a:pt x="276" y="438"/>
                    <a:pt x="306" y="435"/>
                    <a:pt x="335" y="426"/>
                  </a:cubicBezTo>
                  <a:cubicBezTo>
                    <a:pt x="365" y="417"/>
                    <a:pt x="393" y="402"/>
                    <a:pt x="418" y="381"/>
                  </a:cubicBezTo>
                  <a:cubicBezTo>
                    <a:pt x="436" y="364"/>
                    <a:pt x="452" y="344"/>
                    <a:pt x="463" y="320"/>
                  </a:cubicBezTo>
                  <a:cubicBezTo>
                    <a:pt x="474" y="297"/>
                    <a:pt x="480" y="273"/>
                    <a:pt x="481" y="249"/>
                  </a:cubicBezTo>
                  <a:cubicBezTo>
                    <a:pt x="483" y="229"/>
                    <a:pt x="483" y="209"/>
                    <a:pt x="481" y="189"/>
                  </a:cubicBezTo>
                  <a:cubicBezTo>
                    <a:pt x="479" y="170"/>
                    <a:pt x="476" y="150"/>
                    <a:pt x="470" y="129"/>
                  </a:cubicBezTo>
                  <a:cubicBezTo>
                    <a:pt x="466" y="119"/>
                    <a:pt x="462" y="108"/>
                    <a:pt x="457" y="99"/>
                  </a:cubicBezTo>
                  <a:cubicBezTo>
                    <a:pt x="451" y="89"/>
                    <a:pt x="445" y="79"/>
                    <a:pt x="438" y="71"/>
                  </a:cubicBezTo>
                  <a:cubicBezTo>
                    <a:pt x="424" y="54"/>
                    <a:pt x="407" y="40"/>
                    <a:pt x="388" y="30"/>
                  </a:cubicBezTo>
                  <a:cubicBezTo>
                    <a:pt x="370" y="20"/>
                    <a:pt x="351" y="13"/>
                    <a:pt x="332" y="8"/>
                  </a:cubicBezTo>
                  <a:cubicBezTo>
                    <a:pt x="311" y="3"/>
                    <a:pt x="289" y="0"/>
                    <a:pt x="267" y="4"/>
                  </a:cubicBezTo>
                  <a:cubicBezTo>
                    <a:pt x="262" y="5"/>
                    <a:pt x="254" y="6"/>
                    <a:pt x="250" y="14"/>
                  </a:cubicBezTo>
                  <a:cubicBezTo>
                    <a:pt x="248" y="19"/>
                    <a:pt x="245" y="24"/>
                    <a:pt x="243" y="30"/>
                  </a:cubicBezTo>
                  <a:cubicBezTo>
                    <a:pt x="242" y="34"/>
                    <a:pt x="241" y="40"/>
                    <a:pt x="242" y="46"/>
                  </a:cubicBezTo>
                  <a:cubicBezTo>
                    <a:pt x="243" y="53"/>
                    <a:pt x="247" y="56"/>
                    <a:pt x="250" y="58"/>
                  </a:cubicBezTo>
                  <a:cubicBezTo>
                    <a:pt x="254" y="60"/>
                    <a:pt x="257" y="62"/>
                    <a:pt x="261" y="63"/>
                  </a:cubicBezTo>
                  <a:cubicBezTo>
                    <a:pt x="262" y="63"/>
                    <a:pt x="264" y="63"/>
                    <a:pt x="266" y="64"/>
                  </a:cubicBezTo>
                  <a:cubicBezTo>
                    <a:pt x="268" y="64"/>
                    <a:pt x="269" y="64"/>
                    <a:pt x="271" y="65"/>
                  </a:cubicBezTo>
                  <a:cubicBezTo>
                    <a:pt x="290" y="67"/>
                    <a:pt x="308" y="72"/>
                    <a:pt x="325" y="79"/>
                  </a:cubicBezTo>
                  <a:cubicBezTo>
                    <a:pt x="329" y="80"/>
                    <a:pt x="334" y="82"/>
                    <a:pt x="338" y="83"/>
                  </a:cubicBezTo>
                  <a:cubicBezTo>
                    <a:pt x="340" y="84"/>
                    <a:pt x="342" y="85"/>
                    <a:pt x="344" y="86"/>
                  </a:cubicBezTo>
                  <a:cubicBezTo>
                    <a:pt x="350" y="89"/>
                    <a:pt x="350" y="89"/>
                    <a:pt x="350" y="89"/>
                  </a:cubicBezTo>
                  <a:cubicBezTo>
                    <a:pt x="362" y="95"/>
                    <a:pt x="372" y="102"/>
                    <a:pt x="381" y="111"/>
                  </a:cubicBezTo>
                  <a:cubicBezTo>
                    <a:pt x="384" y="114"/>
                    <a:pt x="384" y="114"/>
                    <a:pt x="384" y="114"/>
                  </a:cubicBezTo>
                  <a:cubicBezTo>
                    <a:pt x="385" y="115"/>
                    <a:pt x="386" y="117"/>
                    <a:pt x="387" y="118"/>
                  </a:cubicBezTo>
                  <a:cubicBezTo>
                    <a:pt x="389" y="120"/>
                    <a:pt x="391" y="123"/>
                    <a:pt x="392" y="125"/>
                  </a:cubicBezTo>
                  <a:cubicBezTo>
                    <a:pt x="396" y="131"/>
                    <a:pt x="399" y="136"/>
                    <a:pt x="401" y="143"/>
                  </a:cubicBezTo>
                  <a:cubicBezTo>
                    <a:pt x="406" y="155"/>
                    <a:pt x="409" y="169"/>
                    <a:pt x="411" y="185"/>
                  </a:cubicBezTo>
                  <a:cubicBezTo>
                    <a:pt x="416" y="221"/>
                    <a:pt x="414" y="257"/>
                    <a:pt x="401" y="287"/>
                  </a:cubicBezTo>
                  <a:cubicBezTo>
                    <a:pt x="393" y="305"/>
                    <a:pt x="380" y="322"/>
                    <a:pt x="363" y="335"/>
                  </a:cubicBezTo>
                  <a:cubicBezTo>
                    <a:pt x="354" y="342"/>
                    <a:pt x="345" y="348"/>
                    <a:pt x="335" y="353"/>
                  </a:cubicBezTo>
                  <a:cubicBezTo>
                    <a:pt x="325" y="358"/>
                    <a:pt x="315" y="361"/>
                    <a:pt x="304" y="365"/>
                  </a:cubicBezTo>
                  <a:cubicBezTo>
                    <a:pt x="294" y="367"/>
                    <a:pt x="283" y="369"/>
                    <a:pt x="273" y="371"/>
                  </a:cubicBezTo>
                  <a:cubicBezTo>
                    <a:pt x="262" y="372"/>
                    <a:pt x="251" y="374"/>
                    <a:pt x="240" y="375"/>
                  </a:cubicBezTo>
                  <a:cubicBezTo>
                    <a:pt x="215" y="376"/>
                    <a:pt x="189" y="373"/>
                    <a:pt x="164" y="368"/>
                  </a:cubicBezTo>
                  <a:cubicBezTo>
                    <a:pt x="139" y="363"/>
                    <a:pt x="115" y="353"/>
                    <a:pt x="94" y="336"/>
                  </a:cubicBezTo>
                  <a:cubicBezTo>
                    <a:pt x="92" y="334"/>
                    <a:pt x="89" y="332"/>
                    <a:pt x="87" y="330"/>
                  </a:cubicBezTo>
                  <a:cubicBezTo>
                    <a:pt x="84" y="326"/>
                    <a:pt x="84" y="326"/>
                    <a:pt x="84" y="326"/>
                  </a:cubicBezTo>
                  <a:cubicBezTo>
                    <a:pt x="83" y="325"/>
                    <a:pt x="82" y="324"/>
                    <a:pt x="81" y="322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69" y="307"/>
                    <a:pt x="69" y="307"/>
                    <a:pt x="69" y="307"/>
                  </a:cubicBezTo>
                  <a:cubicBezTo>
                    <a:pt x="67" y="302"/>
                    <a:pt x="67" y="302"/>
                    <a:pt x="67" y="302"/>
                  </a:cubicBezTo>
                  <a:cubicBezTo>
                    <a:pt x="64" y="298"/>
                    <a:pt x="64" y="298"/>
                    <a:pt x="64" y="298"/>
                  </a:cubicBezTo>
                  <a:cubicBezTo>
                    <a:pt x="60" y="289"/>
                    <a:pt x="60" y="289"/>
                    <a:pt x="60" y="289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4" y="276"/>
                    <a:pt x="54" y="276"/>
                    <a:pt x="54" y="276"/>
                  </a:cubicBezTo>
                  <a:cubicBezTo>
                    <a:pt x="53" y="271"/>
                    <a:pt x="53" y="271"/>
                    <a:pt x="53" y="271"/>
                  </a:cubicBezTo>
                  <a:cubicBezTo>
                    <a:pt x="52" y="268"/>
                    <a:pt x="51" y="265"/>
                    <a:pt x="50" y="262"/>
                  </a:cubicBezTo>
                  <a:cubicBezTo>
                    <a:pt x="49" y="259"/>
                    <a:pt x="48" y="256"/>
                    <a:pt x="47" y="253"/>
                  </a:cubicBezTo>
                  <a:cubicBezTo>
                    <a:pt x="46" y="248"/>
                    <a:pt x="46" y="248"/>
                    <a:pt x="46" y="248"/>
                  </a:cubicBezTo>
                  <a:cubicBezTo>
                    <a:pt x="44" y="243"/>
                    <a:pt x="44" y="243"/>
                    <a:pt x="44" y="243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1" y="224"/>
                    <a:pt x="41" y="224"/>
                    <a:pt x="41" y="224"/>
                  </a:cubicBezTo>
                  <a:cubicBezTo>
                    <a:pt x="40" y="219"/>
                    <a:pt x="40" y="219"/>
                    <a:pt x="40" y="219"/>
                  </a:cubicBezTo>
                  <a:cubicBezTo>
                    <a:pt x="39" y="215"/>
                    <a:pt x="39" y="215"/>
                    <a:pt x="39" y="215"/>
                  </a:cubicBezTo>
                  <a:cubicBezTo>
                    <a:pt x="39" y="205"/>
                    <a:pt x="39" y="205"/>
                    <a:pt x="39" y="205"/>
                  </a:cubicBezTo>
                  <a:cubicBezTo>
                    <a:pt x="39" y="195"/>
                    <a:pt x="39" y="195"/>
                    <a:pt x="39" y="195"/>
                  </a:cubicBezTo>
                  <a:cubicBezTo>
                    <a:pt x="39" y="193"/>
                    <a:pt x="39" y="192"/>
                    <a:pt x="39" y="190"/>
                  </a:cubicBezTo>
                  <a:cubicBezTo>
                    <a:pt x="40" y="185"/>
                    <a:pt x="40" y="185"/>
                    <a:pt x="40" y="185"/>
                  </a:cubicBezTo>
                  <a:cubicBezTo>
                    <a:pt x="40" y="182"/>
                    <a:pt x="40" y="179"/>
                    <a:pt x="41" y="175"/>
                  </a:cubicBezTo>
                  <a:cubicBezTo>
                    <a:pt x="43" y="169"/>
                    <a:pt x="44" y="162"/>
                    <a:pt x="46" y="156"/>
                  </a:cubicBezTo>
                  <a:cubicBezTo>
                    <a:pt x="50" y="143"/>
                    <a:pt x="56" y="132"/>
                    <a:pt x="63" y="120"/>
                  </a:cubicBezTo>
                  <a:cubicBezTo>
                    <a:pt x="78" y="98"/>
                    <a:pt x="97" y="78"/>
                    <a:pt x="119" y="63"/>
                  </a:cubicBezTo>
                  <a:cubicBezTo>
                    <a:pt x="141" y="47"/>
                    <a:pt x="167" y="37"/>
                    <a:pt x="195" y="30"/>
                  </a:cubicBezTo>
                  <a:cubicBezTo>
                    <a:pt x="198" y="29"/>
                    <a:pt x="202" y="28"/>
                    <a:pt x="205" y="28"/>
                  </a:cubicBezTo>
                  <a:cubicBezTo>
                    <a:pt x="209" y="27"/>
                    <a:pt x="212" y="26"/>
                    <a:pt x="216" y="26"/>
                  </a:cubicBezTo>
                  <a:cubicBezTo>
                    <a:pt x="221" y="26"/>
                    <a:pt x="221" y="26"/>
                    <a:pt x="221" y="26"/>
                  </a:cubicBezTo>
                  <a:cubicBezTo>
                    <a:pt x="223" y="26"/>
                    <a:pt x="225" y="26"/>
                    <a:pt x="227" y="26"/>
                  </a:cubicBezTo>
                  <a:cubicBezTo>
                    <a:pt x="228" y="25"/>
                    <a:pt x="228" y="23"/>
                    <a:pt x="229" y="20"/>
                  </a:cubicBezTo>
                  <a:cubicBezTo>
                    <a:pt x="230" y="16"/>
                    <a:pt x="228" y="11"/>
                    <a:pt x="225" y="10"/>
                  </a:cubicBezTo>
                  <a:cubicBezTo>
                    <a:pt x="196" y="8"/>
                    <a:pt x="168" y="14"/>
                    <a:pt x="142" y="24"/>
                  </a:cubicBezTo>
                  <a:cubicBezTo>
                    <a:pt x="116" y="34"/>
                    <a:pt x="92" y="48"/>
                    <a:pt x="70" y="66"/>
                  </a:cubicBezTo>
                  <a:cubicBezTo>
                    <a:pt x="59" y="75"/>
                    <a:pt x="47" y="85"/>
                    <a:pt x="39" y="97"/>
                  </a:cubicBezTo>
                  <a:cubicBezTo>
                    <a:pt x="30" y="109"/>
                    <a:pt x="23" y="122"/>
                    <a:pt x="17" y="136"/>
                  </a:cubicBezTo>
                  <a:cubicBezTo>
                    <a:pt x="5" y="163"/>
                    <a:pt x="0" y="194"/>
                    <a:pt x="1" y="224"/>
                  </a:cubicBezTo>
                  <a:cubicBezTo>
                    <a:pt x="3" y="254"/>
                    <a:pt x="11" y="283"/>
                    <a:pt x="24" y="3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6" name="Freeform 40"/>
            <p:cNvSpPr>
              <a:spLocks/>
            </p:cNvSpPr>
            <p:nvPr/>
          </p:nvSpPr>
          <p:spPr bwMode="auto">
            <a:xfrm>
              <a:off x="4494" y="3044"/>
              <a:ext cx="589" cy="535"/>
            </a:xfrm>
            <a:custGeom>
              <a:avLst/>
              <a:gdLst>
                <a:gd name="T0" fmla="*/ 470 w 483"/>
                <a:gd name="T1" fmla="*/ 130 h 439"/>
                <a:gd name="T2" fmla="*/ 438 w 483"/>
                <a:gd name="T3" fmla="*/ 71 h 439"/>
                <a:gd name="T4" fmla="*/ 332 w 483"/>
                <a:gd name="T5" fmla="*/ 9 h 439"/>
                <a:gd name="T6" fmla="*/ 250 w 483"/>
                <a:gd name="T7" fmla="*/ 14 h 439"/>
                <a:gd name="T8" fmla="*/ 242 w 483"/>
                <a:gd name="T9" fmla="*/ 46 h 439"/>
                <a:gd name="T10" fmla="*/ 261 w 483"/>
                <a:gd name="T11" fmla="*/ 63 h 439"/>
                <a:gd name="T12" fmla="*/ 271 w 483"/>
                <a:gd name="T13" fmla="*/ 65 h 439"/>
                <a:gd name="T14" fmla="*/ 338 w 483"/>
                <a:gd name="T15" fmla="*/ 84 h 439"/>
                <a:gd name="T16" fmla="*/ 350 w 483"/>
                <a:gd name="T17" fmla="*/ 89 h 439"/>
                <a:gd name="T18" fmla="*/ 384 w 483"/>
                <a:gd name="T19" fmla="*/ 115 h 439"/>
                <a:gd name="T20" fmla="*/ 392 w 483"/>
                <a:gd name="T21" fmla="*/ 126 h 439"/>
                <a:gd name="T22" fmla="*/ 411 w 483"/>
                <a:gd name="T23" fmla="*/ 185 h 439"/>
                <a:gd name="T24" fmla="*/ 363 w 483"/>
                <a:gd name="T25" fmla="*/ 336 h 439"/>
                <a:gd name="T26" fmla="*/ 304 w 483"/>
                <a:gd name="T27" fmla="*/ 365 h 439"/>
                <a:gd name="T28" fmla="*/ 240 w 483"/>
                <a:gd name="T29" fmla="*/ 375 h 439"/>
                <a:gd name="T30" fmla="*/ 94 w 483"/>
                <a:gd name="T31" fmla="*/ 337 h 439"/>
                <a:gd name="T32" fmla="*/ 84 w 483"/>
                <a:gd name="T33" fmla="*/ 327 h 439"/>
                <a:gd name="T34" fmla="*/ 74 w 483"/>
                <a:gd name="T35" fmla="*/ 315 h 439"/>
                <a:gd name="T36" fmla="*/ 67 w 483"/>
                <a:gd name="T37" fmla="*/ 303 h 439"/>
                <a:gd name="T38" fmla="*/ 60 w 483"/>
                <a:gd name="T39" fmla="*/ 290 h 439"/>
                <a:gd name="T40" fmla="*/ 54 w 483"/>
                <a:gd name="T41" fmla="*/ 276 h 439"/>
                <a:gd name="T42" fmla="*/ 50 w 483"/>
                <a:gd name="T43" fmla="*/ 263 h 439"/>
                <a:gd name="T44" fmla="*/ 46 w 483"/>
                <a:gd name="T45" fmla="*/ 249 h 439"/>
                <a:gd name="T46" fmla="*/ 42 w 483"/>
                <a:gd name="T47" fmla="*/ 234 h 439"/>
                <a:gd name="T48" fmla="*/ 40 w 483"/>
                <a:gd name="T49" fmla="*/ 220 h 439"/>
                <a:gd name="T50" fmla="*/ 39 w 483"/>
                <a:gd name="T51" fmla="*/ 205 h 439"/>
                <a:gd name="T52" fmla="*/ 39 w 483"/>
                <a:gd name="T53" fmla="*/ 191 h 439"/>
                <a:gd name="T54" fmla="*/ 41 w 483"/>
                <a:gd name="T55" fmla="*/ 176 h 439"/>
                <a:gd name="T56" fmla="*/ 63 w 483"/>
                <a:gd name="T57" fmla="*/ 121 h 439"/>
                <a:gd name="T58" fmla="*/ 195 w 483"/>
                <a:gd name="T59" fmla="*/ 30 h 439"/>
                <a:gd name="T60" fmla="*/ 216 w 483"/>
                <a:gd name="T61" fmla="*/ 27 h 439"/>
                <a:gd name="T62" fmla="*/ 227 w 483"/>
                <a:gd name="T63" fmla="*/ 26 h 439"/>
                <a:gd name="T64" fmla="*/ 225 w 483"/>
                <a:gd name="T65" fmla="*/ 11 h 439"/>
                <a:gd name="T66" fmla="*/ 70 w 483"/>
                <a:gd name="T67" fmla="*/ 67 h 439"/>
                <a:gd name="T68" fmla="*/ 16 w 483"/>
                <a:gd name="T69" fmla="*/ 136 h 439"/>
                <a:gd name="T70" fmla="*/ 24 w 483"/>
                <a:gd name="T71" fmla="*/ 311 h 439"/>
                <a:gd name="T72" fmla="*/ 41 w 483"/>
                <a:gd name="T73" fmla="*/ 341 h 439"/>
                <a:gd name="T74" fmla="*/ 89 w 483"/>
                <a:gd name="T75" fmla="*/ 392 h 439"/>
                <a:gd name="T76" fmla="*/ 128 w 483"/>
                <a:gd name="T77" fmla="*/ 415 h 439"/>
                <a:gd name="T78" fmla="*/ 205 w 483"/>
                <a:gd name="T79" fmla="*/ 434 h 439"/>
                <a:gd name="T80" fmla="*/ 335 w 483"/>
                <a:gd name="T81" fmla="*/ 427 h 439"/>
                <a:gd name="T82" fmla="*/ 463 w 483"/>
                <a:gd name="T83" fmla="*/ 321 h 439"/>
                <a:gd name="T84" fmla="*/ 481 w 483"/>
                <a:gd name="T85" fmla="*/ 19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3" h="439">
                  <a:moveTo>
                    <a:pt x="481" y="190"/>
                  </a:moveTo>
                  <a:cubicBezTo>
                    <a:pt x="479" y="171"/>
                    <a:pt x="476" y="150"/>
                    <a:pt x="470" y="130"/>
                  </a:cubicBezTo>
                  <a:cubicBezTo>
                    <a:pt x="466" y="119"/>
                    <a:pt x="462" y="109"/>
                    <a:pt x="457" y="99"/>
                  </a:cubicBezTo>
                  <a:cubicBezTo>
                    <a:pt x="451" y="89"/>
                    <a:pt x="445" y="80"/>
                    <a:pt x="438" y="71"/>
                  </a:cubicBezTo>
                  <a:cubicBezTo>
                    <a:pt x="424" y="54"/>
                    <a:pt x="407" y="41"/>
                    <a:pt x="388" y="31"/>
                  </a:cubicBezTo>
                  <a:cubicBezTo>
                    <a:pt x="370" y="21"/>
                    <a:pt x="351" y="14"/>
                    <a:pt x="332" y="9"/>
                  </a:cubicBezTo>
                  <a:cubicBezTo>
                    <a:pt x="311" y="4"/>
                    <a:pt x="289" y="0"/>
                    <a:pt x="267" y="4"/>
                  </a:cubicBezTo>
                  <a:cubicBezTo>
                    <a:pt x="262" y="6"/>
                    <a:pt x="254" y="6"/>
                    <a:pt x="250" y="14"/>
                  </a:cubicBezTo>
                  <a:cubicBezTo>
                    <a:pt x="248" y="19"/>
                    <a:pt x="245" y="25"/>
                    <a:pt x="243" y="30"/>
                  </a:cubicBezTo>
                  <a:cubicBezTo>
                    <a:pt x="242" y="35"/>
                    <a:pt x="241" y="41"/>
                    <a:pt x="242" y="46"/>
                  </a:cubicBezTo>
                  <a:cubicBezTo>
                    <a:pt x="243" y="53"/>
                    <a:pt x="247" y="57"/>
                    <a:pt x="250" y="59"/>
                  </a:cubicBezTo>
                  <a:cubicBezTo>
                    <a:pt x="254" y="61"/>
                    <a:pt x="257" y="62"/>
                    <a:pt x="261" y="63"/>
                  </a:cubicBezTo>
                  <a:cubicBezTo>
                    <a:pt x="262" y="64"/>
                    <a:pt x="264" y="64"/>
                    <a:pt x="266" y="64"/>
                  </a:cubicBezTo>
                  <a:cubicBezTo>
                    <a:pt x="268" y="65"/>
                    <a:pt x="269" y="65"/>
                    <a:pt x="271" y="65"/>
                  </a:cubicBezTo>
                  <a:cubicBezTo>
                    <a:pt x="290" y="68"/>
                    <a:pt x="308" y="73"/>
                    <a:pt x="325" y="79"/>
                  </a:cubicBezTo>
                  <a:cubicBezTo>
                    <a:pt x="329" y="81"/>
                    <a:pt x="334" y="82"/>
                    <a:pt x="338" y="84"/>
                  </a:cubicBezTo>
                  <a:cubicBezTo>
                    <a:pt x="340" y="85"/>
                    <a:pt x="342" y="86"/>
                    <a:pt x="344" y="86"/>
                  </a:cubicBezTo>
                  <a:cubicBezTo>
                    <a:pt x="350" y="89"/>
                    <a:pt x="350" y="89"/>
                    <a:pt x="350" y="89"/>
                  </a:cubicBezTo>
                  <a:cubicBezTo>
                    <a:pt x="362" y="95"/>
                    <a:pt x="372" y="103"/>
                    <a:pt x="381" y="111"/>
                  </a:cubicBezTo>
                  <a:cubicBezTo>
                    <a:pt x="384" y="115"/>
                    <a:pt x="384" y="115"/>
                    <a:pt x="384" y="115"/>
                  </a:cubicBezTo>
                  <a:cubicBezTo>
                    <a:pt x="385" y="116"/>
                    <a:pt x="386" y="117"/>
                    <a:pt x="387" y="118"/>
                  </a:cubicBezTo>
                  <a:cubicBezTo>
                    <a:pt x="389" y="121"/>
                    <a:pt x="391" y="123"/>
                    <a:pt x="392" y="126"/>
                  </a:cubicBezTo>
                  <a:cubicBezTo>
                    <a:pt x="396" y="131"/>
                    <a:pt x="399" y="137"/>
                    <a:pt x="401" y="143"/>
                  </a:cubicBezTo>
                  <a:cubicBezTo>
                    <a:pt x="406" y="155"/>
                    <a:pt x="409" y="170"/>
                    <a:pt x="411" y="185"/>
                  </a:cubicBezTo>
                  <a:cubicBezTo>
                    <a:pt x="416" y="222"/>
                    <a:pt x="414" y="258"/>
                    <a:pt x="401" y="287"/>
                  </a:cubicBezTo>
                  <a:cubicBezTo>
                    <a:pt x="393" y="306"/>
                    <a:pt x="380" y="322"/>
                    <a:pt x="363" y="336"/>
                  </a:cubicBezTo>
                  <a:cubicBezTo>
                    <a:pt x="354" y="343"/>
                    <a:pt x="345" y="348"/>
                    <a:pt x="335" y="353"/>
                  </a:cubicBezTo>
                  <a:cubicBezTo>
                    <a:pt x="325" y="358"/>
                    <a:pt x="314" y="362"/>
                    <a:pt x="304" y="365"/>
                  </a:cubicBezTo>
                  <a:cubicBezTo>
                    <a:pt x="294" y="368"/>
                    <a:pt x="283" y="370"/>
                    <a:pt x="273" y="371"/>
                  </a:cubicBezTo>
                  <a:cubicBezTo>
                    <a:pt x="262" y="373"/>
                    <a:pt x="251" y="375"/>
                    <a:pt x="240" y="375"/>
                  </a:cubicBezTo>
                  <a:cubicBezTo>
                    <a:pt x="215" y="377"/>
                    <a:pt x="189" y="374"/>
                    <a:pt x="164" y="369"/>
                  </a:cubicBezTo>
                  <a:cubicBezTo>
                    <a:pt x="139" y="364"/>
                    <a:pt x="115" y="354"/>
                    <a:pt x="94" y="337"/>
                  </a:cubicBezTo>
                  <a:cubicBezTo>
                    <a:pt x="92" y="335"/>
                    <a:pt x="89" y="333"/>
                    <a:pt x="87" y="33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3" y="326"/>
                    <a:pt x="82" y="324"/>
                    <a:pt x="80" y="323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69" y="307"/>
                    <a:pt x="69" y="307"/>
                    <a:pt x="69" y="307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64" y="299"/>
                    <a:pt x="64" y="299"/>
                    <a:pt x="64" y="299"/>
                  </a:cubicBezTo>
                  <a:cubicBezTo>
                    <a:pt x="60" y="290"/>
                    <a:pt x="60" y="290"/>
                    <a:pt x="60" y="290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4" y="276"/>
                    <a:pt x="54" y="276"/>
                    <a:pt x="54" y="276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2" y="269"/>
                    <a:pt x="51" y="266"/>
                    <a:pt x="50" y="263"/>
                  </a:cubicBezTo>
                  <a:cubicBezTo>
                    <a:pt x="49" y="259"/>
                    <a:pt x="48" y="256"/>
                    <a:pt x="47" y="253"/>
                  </a:cubicBezTo>
                  <a:cubicBezTo>
                    <a:pt x="46" y="249"/>
                    <a:pt x="46" y="249"/>
                    <a:pt x="46" y="249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0" y="220"/>
                    <a:pt x="40" y="220"/>
                    <a:pt x="40" y="220"/>
                  </a:cubicBezTo>
                  <a:cubicBezTo>
                    <a:pt x="39" y="215"/>
                    <a:pt x="39" y="215"/>
                    <a:pt x="39" y="215"/>
                  </a:cubicBezTo>
                  <a:cubicBezTo>
                    <a:pt x="39" y="205"/>
                    <a:pt x="39" y="205"/>
                    <a:pt x="39" y="205"/>
                  </a:cubicBezTo>
                  <a:cubicBezTo>
                    <a:pt x="39" y="196"/>
                    <a:pt x="39" y="196"/>
                    <a:pt x="39" y="196"/>
                  </a:cubicBezTo>
                  <a:cubicBezTo>
                    <a:pt x="39" y="194"/>
                    <a:pt x="39" y="192"/>
                    <a:pt x="39" y="191"/>
                  </a:cubicBezTo>
                  <a:cubicBezTo>
                    <a:pt x="40" y="186"/>
                    <a:pt x="40" y="186"/>
                    <a:pt x="40" y="186"/>
                  </a:cubicBezTo>
                  <a:cubicBezTo>
                    <a:pt x="40" y="182"/>
                    <a:pt x="40" y="179"/>
                    <a:pt x="41" y="176"/>
                  </a:cubicBezTo>
                  <a:cubicBezTo>
                    <a:pt x="43" y="169"/>
                    <a:pt x="44" y="163"/>
                    <a:pt x="46" y="157"/>
                  </a:cubicBezTo>
                  <a:cubicBezTo>
                    <a:pt x="50" y="144"/>
                    <a:pt x="56" y="132"/>
                    <a:pt x="63" y="121"/>
                  </a:cubicBezTo>
                  <a:cubicBezTo>
                    <a:pt x="78" y="98"/>
                    <a:pt x="97" y="78"/>
                    <a:pt x="119" y="63"/>
                  </a:cubicBezTo>
                  <a:cubicBezTo>
                    <a:pt x="141" y="47"/>
                    <a:pt x="167" y="37"/>
                    <a:pt x="195" y="30"/>
                  </a:cubicBezTo>
                  <a:cubicBezTo>
                    <a:pt x="198" y="29"/>
                    <a:pt x="202" y="29"/>
                    <a:pt x="205" y="28"/>
                  </a:cubicBezTo>
                  <a:cubicBezTo>
                    <a:pt x="209" y="28"/>
                    <a:pt x="212" y="27"/>
                    <a:pt x="216" y="27"/>
                  </a:cubicBezTo>
                  <a:cubicBezTo>
                    <a:pt x="221" y="26"/>
                    <a:pt x="221" y="26"/>
                    <a:pt x="221" y="26"/>
                  </a:cubicBezTo>
                  <a:cubicBezTo>
                    <a:pt x="223" y="26"/>
                    <a:pt x="225" y="27"/>
                    <a:pt x="227" y="26"/>
                  </a:cubicBezTo>
                  <a:cubicBezTo>
                    <a:pt x="228" y="26"/>
                    <a:pt x="228" y="23"/>
                    <a:pt x="229" y="21"/>
                  </a:cubicBezTo>
                  <a:cubicBezTo>
                    <a:pt x="230" y="16"/>
                    <a:pt x="228" y="11"/>
                    <a:pt x="225" y="11"/>
                  </a:cubicBezTo>
                  <a:cubicBezTo>
                    <a:pt x="196" y="9"/>
                    <a:pt x="168" y="14"/>
                    <a:pt x="142" y="24"/>
                  </a:cubicBezTo>
                  <a:cubicBezTo>
                    <a:pt x="116" y="35"/>
                    <a:pt x="92" y="49"/>
                    <a:pt x="70" y="67"/>
                  </a:cubicBezTo>
                  <a:cubicBezTo>
                    <a:pt x="59" y="76"/>
                    <a:pt x="47" y="85"/>
                    <a:pt x="39" y="97"/>
                  </a:cubicBezTo>
                  <a:cubicBezTo>
                    <a:pt x="30" y="109"/>
                    <a:pt x="23" y="122"/>
                    <a:pt x="16" y="136"/>
                  </a:cubicBezTo>
                  <a:cubicBezTo>
                    <a:pt x="5" y="164"/>
                    <a:pt x="0" y="195"/>
                    <a:pt x="1" y="224"/>
                  </a:cubicBezTo>
                  <a:cubicBezTo>
                    <a:pt x="3" y="254"/>
                    <a:pt x="11" y="284"/>
                    <a:pt x="24" y="311"/>
                  </a:cubicBezTo>
                  <a:cubicBezTo>
                    <a:pt x="27" y="318"/>
                    <a:pt x="30" y="325"/>
                    <a:pt x="35" y="331"/>
                  </a:cubicBezTo>
                  <a:cubicBezTo>
                    <a:pt x="37" y="334"/>
                    <a:pt x="39" y="338"/>
                    <a:pt x="41" y="341"/>
                  </a:cubicBezTo>
                  <a:cubicBezTo>
                    <a:pt x="47" y="350"/>
                    <a:pt x="47" y="350"/>
                    <a:pt x="47" y="350"/>
                  </a:cubicBezTo>
                  <a:cubicBezTo>
                    <a:pt x="56" y="362"/>
                    <a:pt x="71" y="380"/>
                    <a:pt x="89" y="392"/>
                  </a:cubicBezTo>
                  <a:cubicBezTo>
                    <a:pt x="95" y="397"/>
                    <a:pt x="102" y="401"/>
                    <a:pt x="108" y="405"/>
                  </a:cubicBezTo>
                  <a:cubicBezTo>
                    <a:pt x="115" y="409"/>
                    <a:pt x="121" y="412"/>
                    <a:pt x="128" y="415"/>
                  </a:cubicBezTo>
                  <a:cubicBezTo>
                    <a:pt x="141" y="420"/>
                    <a:pt x="154" y="424"/>
                    <a:pt x="167" y="427"/>
                  </a:cubicBezTo>
                  <a:cubicBezTo>
                    <a:pt x="180" y="430"/>
                    <a:pt x="192" y="432"/>
                    <a:pt x="205" y="434"/>
                  </a:cubicBezTo>
                  <a:cubicBezTo>
                    <a:pt x="218" y="436"/>
                    <a:pt x="232" y="437"/>
                    <a:pt x="247" y="438"/>
                  </a:cubicBezTo>
                  <a:cubicBezTo>
                    <a:pt x="276" y="439"/>
                    <a:pt x="306" y="436"/>
                    <a:pt x="335" y="427"/>
                  </a:cubicBezTo>
                  <a:cubicBezTo>
                    <a:pt x="365" y="417"/>
                    <a:pt x="393" y="402"/>
                    <a:pt x="418" y="381"/>
                  </a:cubicBezTo>
                  <a:cubicBezTo>
                    <a:pt x="436" y="365"/>
                    <a:pt x="452" y="344"/>
                    <a:pt x="463" y="321"/>
                  </a:cubicBezTo>
                  <a:cubicBezTo>
                    <a:pt x="474" y="297"/>
                    <a:pt x="480" y="273"/>
                    <a:pt x="481" y="250"/>
                  </a:cubicBezTo>
                  <a:cubicBezTo>
                    <a:pt x="483" y="229"/>
                    <a:pt x="483" y="209"/>
                    <a:pt x="481" y="1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575895" y="3033913"/>
            <a:ext cx="5126478" cy="759866"/>
            <a:chOff x="6245156" y="3218745"/>
            <a:chExt cx="5126478" cy="759866"/>
          </a:xfrm>
        </p:grpSpPr>
        <p:sp>
          <p:nvSpPr>
            <p:cNvPr id="16" name="Right Brace 15"/>
            <p:cNvSpPr/>
            <p:nvPr/>
          </p:nvSpPr>
          <p:spPr>
            <a:xfrm rot="5400000">
              <a:off x="8579151" y="884750"/>
              <a:ext cx="458487" cy="5126478"/>
            </a:xfrm>
            <a:prstGeom prst="rightBrace">
              <a:avLst>
                <a:gd name="adj1" fmla="val 64026"/>
                <a:gd name="adj2" fmla="val 64044"/>
              </a:avLst>
            </a:prstGeom>
            <a:ln w="571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7766877" y="3677231"/>
              <a:ext cx="428017" cy="30138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167" name="Freeform 164"/>
          <p:cNvSpPr>
            <a:spLocks noChangeAspect="1"/>
          </p:cNvSpPr>
          <p:nvPr/>
        </p:nvSpPr>
        <p:spPr bwMode="auto">
          <a:xfrm>
            <a:off x="5603654" y="2314143"/>
            <a:ext cx="731389" cy="559644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152" name="Group 105"/>
          <p:cNvGrpSpPr>
            <a:grpSpLocks noChangeAspect="1"/>
          </p:cNvGrpSpPr>
          <p:nvPr/>
        </p:nvGrpSpPr>
        <p:grpSpPr bwMode="auto">
          <a:xfrm rot="545096">
            <a:off x="7870114" y="3553142"/>
            <a:ext cx="1363551" cy="1046956"/>
            <a:chOff x="2651" y="1375"/>
            <a:chExt cx="2119" cy="1627"/>
          </a:xfrm>
          <a:solidFill>
            <a:schemeClr val="accent5"/>
          </a:solidFill>
        </p:grpSpPr>
        <p:sp>
          <p:nvSpPr>
            <p:cNvPr id="153" name="Freeform 106"/>
            <p:cNvSpPr>
              <a:spLocks noEditPoints="1"/>
            </p:cNvSpPr>
            <p:nvPr/>
          </p:nvSpPr>
          <p:spPr bwMode="auto">
            <a:xfrm>
              <a:off x="2651" y="1375"/>
              <a:ext cx="1641" cy="1627"/>
            </a:xfrm>
            <a:custGeom>
              <a:avLst/>
              <a:gdLst>
                <a:gd name="T0" fmla="*/ 1248 w 1346"/>
                <a:gd name="T1" fmla="*/ 272 h 1333"/>
                <a:gd name="T2" fmla="*/ 1204 w 1346"/>
                <a:gd name="T3" fmla="*/ 0 h 1333"/>
                <a:gd name="T4" fmla="*/ 1152 w 1346"/>
                <a:gd name="T5" fmla="*/ 69 h 1333"/>
                <a:gd name="T6" fmla="*/ 1167 w 1346"/>
                <a:gd name="T7" fmla="*/ 78 h 1333"/>
                <a:gd name="T8" fmla="*/ 1166 w 1346"/>
                <a:gd name="T9" fmla="*/ 80 h 1333"/>
                <a:gd name="T10" fmla="*/ 1193 w 1346"/>
                <a:gd name="T11" fmla="*/ 276 h 1333"/>
                <a:gd name="T12" fmla="*/ 1266 w 1346"/>
                <a:gd name="T13" fmla="*/ 751 h 1333"/>
                <a:gd name="T14" fmla="*/ 1282 w 1346"/>
                <a:gd name="T15" fmla="*/ 867 h 1333"/>
                <a:gd name="T16" fmla="*/ 1146 w 1346"/>
                <a:gd name="T17" fmla="*/ 864 h 1333"/>
                <a:gd name="T18" fmla="*/ 643 w 1346"/>
                <a:gd name="T19" fmla="*/ 836 h 1333"/>
                <a:gd name="T20" fmla="*/ 564 w 1346"/>
                <a:gd name="T21" fmla="*/ 655 h 1333"/>
                <a:gd name="T22" fmla="*/ 525 w 1346"/>
                <a:gd name="T23" fmla="*/ 421 h 1333"/>
                <a:gd name="T24" fmla="*/ 864 w 1346"/>
                <a:gd name="T25" fmla="*/ 213 h 1333"/>
                <a:gd name="T26" fmla="*/ 1076 w 1346"/>
                <a:gd name="T27" fmla="*/ 76 h 1333"/>
                <a:gd name="T28" fmla="*/ 703 w 1346"/>
                <a:gd name="T29" fmla="*/ 282 h 1333"/>
                <a:gd name="T30" fmla="*/ 409 w 1346"/>
                <a:gd name="T31" fmla="*/ 427 h 1333"/>
                <a:gd name="T32" fmla="*/ 0 w 1346"/>
                <a:gd name="T33" fmla="*/ 487 h 1333"/>
                <a:gd name="T34" fmla="*/ 48 w 1346"/>
                <a:gd name="T35" fmla="*/ 762 h 1333"/>
                <a:gd name="T36" fmla="*/ 69 w 1346"/>
                <a:gd name="T37" fmla="*/ 933 h 1333"/>
                <a:gd name="T38" fmla="*/ 213 w 1346"/>
                <a:gd name="T39" fmla="*/ 913 h 1333"/>
                <a:gd name="T40" fmla="*/ 230 w 1346"/>
                <a:gd name="T41" fmla="*/ 1047 h 1333"/>
                <a:gd name="T42" fmla="*/ 267 w 1346"/>
                <a:gd name="T43" fmla="*/ 1260 h 1333"/>
                <a:gd name="T44" fmla="*/ 295 w 1346"/>
                <a:gd name="T45" fmla="*/ 1328 h 1333"/>
                <a:gd name="T46" fmla="*/ 347 w 1346"/>
                <a:gd name="T47" fmla="*/ 1311 h 1333"/>
                <a:gd name="T48" fmla="*/ 426 w 1346"/>
                <a:gd name="T49" fmla="*/ 1282 h 1333"/>
                <a:gd name="T50" fmla="*/ 406 w 1346"/>
                <a:gd name="T51" fmla="*/ 1152 h 1333"/>
                <a:gd name="T52" fmla="*/ 361 w 1346"/>
                <a:gd name="T53" fmla="*/ 911 h 1333"/>
                <a:gd name="T54" fmla="*/ 392 w 1346"/>
                <a:gd name="T55" fmla="*/ 884 h 1333"/>
                <a:gd name="T56" fmla="*/ 694 w 1346"/>
                <a:gd name="T57" fmla="*/ 883 h 1333"/>
                <a:gd name="T58" fmla="*/ 1337 w 1346"/>
                <a:gd name="T59" fmla="*/ 863 h 1333"/>
                <a:gd name="T60" fmla="*/ 363 w 1346"/>
                <a:gd name="T61" fmla="*/ 1059 h 1333"/>
                <a:gd name="T62" fmla="*/ 379 w 1346"/>
                <a:gd name="T63" fmla="*/ 1238 h 1333"/>
                <a:gd name="T64" fmla="*/ 378 w 1346"/>
                <a:gd name="T65" fmla="*/ 1251 h 1333"/>
                <a:gd name="T66" fmla="*/ 341 w 1346"/>
                <a:gd name="T67" fmla="*/ 1261 h 1333"/>
                <a:gd name="T68" fmla="*/ 323 w 1346"/>
                <a:gd name="T69" fmla="*/ 1265 h 1333"/>
                <a:gd name="T70" fmla="*/ 323 w 1346"/>
                <a:gd name="T71" fmla="*/ 1262 h 1333"/>
                <a:gd name="T72" fmla="*/ 276 w 1346"/>
                <a:gd name="T73" fmla="*/ 1003 h 1333"/>
                <a:gd name="T74" fmla="*/ 240 w 1346"/>
                <a:gd name="T75" fmla="*/ 907 h 1333"/>
                <a:gd name="T76" fmla="*/ 358 w 1346"/>
                <a:gd name="T77" fmla="*/ 1003 h 1333"/>
                <a:gd name="T78" fmla="*/ 108 w 1346"/>
                <a:gd name="T79" fmla="*/ 896 h 1333"/>
                <a:gd name="T80" fmla="*/ 101 w 1346"/>
                <a:gd name="T81" fmla="*/ 896 h 1333"/>
                <a:gd name="T82" fmla="*/ 96 w 1346"/>
                <a:gd name="T83" fmla="*/ 888 h 1333"/>
                <a:gd name="T84" fmla="*/ 78 w 1346"/>
                <a:gd name="T85" fmla="*/ 717 h 1333"/>
                <a:gd name="T86" fmla="*/ 56 w 1346"/>
                <a:gd name="T87" fmla="*/ 531 h 1333"/>
                <a:gd name="T88" fmla="*/ 56 w 1346"/>
                <a:gd name="T89" fmla="*/ 530 h 1333"/>
                <a:gd name="T90" fmla="*/ 77 w 1346"/>
                <a:gd name="T91" fmla="*/ 528 h 1333"/>
                <a:gd name="T92" fmla="*/ 459 w 1346"/>
                <a:gd name="T93" fmla="*/ 474 h 1333"/>
                <a:gd name="T94" fmla="*/ 473 w 1346"/>
                <a:gd name="T95" fmla="*/ 472 h 1333"/>
                <a:gd name="T96" fmla="*/ 479 w 1346"/>
                <a:gd name="T97" fmla="*/ 475 h 1333"/>
                <a:gd name="T98" fmla="*/ 481 w 1346"/>
                <a:gd name="T99" fmla="*/ 488 h 1333"/>
                <a:gd name="T100" fmla="*/ 509 w 1346"/>
                <a:gd name="T101" fmla="*/ 700 h 1333"/>
                <a:gd name="T102" fmla="*/ 332 w 1346"/>
                <a:gd name="T103" fmla="*/ 870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6" h="1333">
                  <a:moveTo>
                    <a:pt x="1331" y="822"/>
                  </a:moveTo>
                  <a:cubicBezTo>
                    <a:pt x="1320" y="751"/>
                    <a:pt x="1320" y="751"/>
                    <a:pt x="1320" y="751"/>
                  </a:cubicBezTo>
                  <a:cubicBezTo>
                    <a:pt x="1285" y="512"/>
                    <a:pt x="1285" y="512"/>
                    <a:pt x="1285" y="512"/>
                  </a:cubicBezTo>
                  <a:cubicBezTo>
                    <a:pt x="1272" y="432"/>
                    <a:pt x="1260" y="352"/>
                    <a:pt x="1248" y="272"/>
                  </a:cubicBezTo>
                  <a:cubicBezTo>
                    <a:pt x="1229" y="154"/>
                    <a:pt x="1229" y="154"/>
                    <a:pt x="1229" y="154"/>
                  </a:cubicBezTo>
                  <a:cubicBezTo>
                    <a:pt x="1226" y="132"/>
                    <a:pt x="1223" y="110"/>
                    <a:pt x="1219" y="87"/>
                  </a:cubicBezTo>
                  <a:cubicBezTo>
                    <a:pt x="1217" y="73"/>
                    <a:pt x="1215" y="60"/>
                    <a:pt x="1212" y="46"/>
                  </a:cubicBezTo>
                  <a:cubicBezTo>
                    <a:pt x="1210" y="30"/>
                    <a:pt x="1207" y="14"/>
                    <a:pt x="1204" y="0"/>
                  </a:cubicBezTo>
                  <a:cubicBezTo>
                    <a:pt x="1204" y="0"/>
                    <a:pt x="1204" y="0"/>
                    <a:pt x="1204" y="0"/>
                  </a:cubicBezTo>
                  <a:cubicBezTo>
                    <a:pt x="1189" y="11"/>
                    <a:pt x="1170" y="23"/>
                    <a:pt x="1161" y="35"/>
                  </a:cubicBezTo>
                  <a:cubicBezTo>
                    <a:pt x="1155" y="43"/>
                    <a:pt x="1151" y="50"/>
                    <a:pt x="1149" y="56"/>
                  </a:cubicBezTo>
                  <a:cubicBezTo>
                    <a:pt x="1148" y="61"/>
                    <a:pt x="1149" y="66"/>
                    <a:pt x="1152" y="69"/>
                  </a:cubicBezTo>
                  <a:cubicBezTo>
                    <a:pt x="1154" y="71"/>
                    <a:pt x="1156" y="72"/>
                    <a:pt x="1157" y="73"/>
                  </a:cubicBezTo>
                  <a:cubicBezTo>
                    <a:pt x="1159" y="74"/>
                    <a:pt x="1160" y="75"/>
                    <a:pt x="1161" y="75"/>
                  </a:cubicBezTo>
                  <a:cubicBezTo>
                    <a:pt x="1164" y="76"/>
                    <a:pt x="1165" y="77"/>
                    <a:pt x="1167" y="76"/>
                  </a:cubicBezTo>
                  <a:cubicBezTo>
                    <a:pt x="1167" y="77"/>
                    <a:pt x="1167" y="77"/>
                    <a:pt x="1167" y="78"/>
                  </a:cubicBezTo>
                  <a:cubicBezTo>
                    <a:pt x="1167" y="78"/>
                    <a:pt x="1167" y="78"/>
                    <a:pt x="1167" y="79"/>
                  </a:cubicBezTo>
                  <a:cubicBezTo>
                    <a:pt x="1166" y="79"/>
                    <a:pt x="1166" y="79"/>
                    <a:pt x="1166" y="79"/>
                  </a:cubicBezTo>
                  <a:cubicBezTo>
                    <a:pt x="1166" y="79"/>
                    <a:pt x="1166" y="79"/>
                    <a:pt x="1166" y="79"/>
                  </a:cubicBezTo>
                  <a:cubicBezTo>
                    <a:pt x="1166" y="79"/>
                    <a:pt x="1166" y="79"/>
                    <a:pt x="1166" y="80"/>
                  </a:cubicBezTo>
                  <a:cubicBezTo>
                    <a:pt x="1167" y="85"/>
                    <a:pt x="1167" y="85"/>
                    <a:pt x="1167" y="85"/>
                  </a:cubicBezTo>
                  <a:cubicBezTo>
                    <a:pt x="1172" y="123"/>
                    <a:pt x="1172" y="123"/>
                    <a:pt x="1172" y="123"/>
                  </a:cubicBezTo>
                  <a:cubicBezTo>
                    <a:pt x="1175" y="149"/>
                    <a:pt x="1178" y="175"/>
                    <a:pt x="1182" y="200"/>
                  </a:cubicBezTo>
                  <a:cubicBezTo>
                    <a:pt x="1185" y="226"/>
                    <a:pt x="1189" y="251"/>
                    <a:pt x="1193" y="276"/>
                  </a:cubicBezTo>
                  <a:cubicBezTo>
                    <a:pt x="1211" y="391"/>
                    <a:pt x="1211" y="391"/>
                    <a:pt x="1211" y="391"/>
                  </a:cubicBezTo>
                  <a:cubicBezTo>
                    <a:pt x="1229" y="506"/>
                    <a:pt x="1229" y="506"/>
                    <a:pt x="1229" y="506"/>
                  </a:cubicBezTo>
                  <a:cubicBezTo>
                    <a:pt x="1247" y="619"/>
                    <a:pt x="1247" y="619"/>
                    <a:pt x="1247" y="619"/>
                  </a:cubicBezTo>
                  <a:cubicBezTo>
                    <a:pt x="1253" y="663"/>
                    <a:pt x="1260" y="707"/>
                    <a:pt x="1266" y="751"/>
                  </a:cubicBezTo>
                  <a:cubicBezTo>
                    <a:pt x="1275" y="817"/>
                    <a:pt x="1275" y="817"/>
                    <a:pt x="1275" y="817"/>
                  </a:cubicBezTo>
                  <a:cubicBezTo>
                    <a:pt x="1280" y="850"/>
                    <a:pt x="1280" y="850"/>
                    <a:pt x="1280" y="850"/>
                  </a:cubicBezTo>
                  <a:cubicBezTo>
                    <a:pt x="1281" y="861"/>
                    <a:pt x="1281" y="861"/>
                    <a:pt x="1281" y="861"/>
                  </a:cubicBezTo>
                  <a:cubicBezTo>
                    <a:pt x="1282" y="867"/>
                    <a:pt x="1282" y="867"/>
                    <a:pt x="1282" y="867"/>
                  </a:cubicBezTo>
                  <a:cubicBezTo>
                    <a:pt x="1283" y="873"/>
                    <a:pt x="1283" y="873"/>
                    <a:pt x="1283" y="873"/>
                  </a:cubicBezTo>
                  <a:cubicBezTo>
                    <a:pt x="1268" y="872"/>
                    <a:pt x="1268" y="872"/>
                    <a:pt x="1268" y="872"/>
                  </a:cubicBezTo>
                  <a:cubicBezTo>
                    <a:pt x="1228" y="870"/>
                    <a:pt x="1228" y="870"/>
                    <a:pt x="1228" y="870"/>
                  </a:cubicBezTo>
                  <a:cubicBezTo>
                    <a:pt x="1146" y="864"/>
                    <a:pt x="1146" y="864"/>
                    <a:pt x="1146" y="864"/>
                  </a:cubicBezTo>
                  <a:cubicBezTo>
                    <a:pt x="983" y="854"/>
                    <a:pt x="983" y="854"/>
                    <a:pt x="983" y="854"/>
                  </a:cubicBezTo>
                  <a:cubicBezTo>
                    <a:pt x="904" y="849"/>
                    <a:pt x="904" y="849"/>
                    <a:pt x="904" y="849"/>
                  </a:cubicBezTo>
                  <a:cubicBezTo>
                    <a:pt x="878" y="847"/>
                    <a:pt x="851" y="846"/>
                    <a:pt x="824" y="845"/>
                  </a:cubicBezTo>
                  <a:cubicBezTo>
                    <a:pt x="764" y="842"/>
                    <a:pt x="703" y="838"/>
                    <a:pt x="643" y="836"/>
                  </a:cubicBezTo>
                  <a:cubicBezTo>
                    <a:pt x="624" y="835"/>
                    <a:pt x="603" y="834"/>
                    <a:pt x="586" y="833"/>
                  </a:cubicBezTo>
                  <a:cubicBezTo>
                    <a:pt x="586" y="824"/>
                    <a:pt x="585" y="815"/>
                    <a:pt x="584" y="806"/>
                  </a:cubicBezTo>
                  <a:cubicBezTo>
                    <a:pt x="580" y="773"/>
                    <a:pt x="577" y="739"/>
                    <a:pt x="572" y="705"/>
                  </a:cubicBezTo>
                  <a:cubicBezTo>
                    <a:pt x="570" y="689"/>
                    <a:pt x="567" y="672"/>
                    <a:pt x="564" y="655"/>
                  </a:cubicBezTo>
                  <a:cubicBezTo>
                    <a:pt x="551" y="580"/>
                    <a:pt x="551" y="580"/>
                    <a:pt x="551" y="580"/>
                  </a:cubicBezTo>
                  <a:cubicBezTo>
                    <a:pt x="538" y="505"/>
                    <a:pt x="538" y="505"/>
                    <a:pt x="538" y="505"/>
                  </a:cubicBezTo>
                  <a:cubicBezTo>
                    <a:pt x="533" y="470"/>
                    <a:pt x="533" y="470"/>
                    <a:pt x="533" y="470"/>
                  </a:cubicBezTo>
                  <a:cubicBezTo>
                    <a:pt x="525" y="421"/>
                    <a:pt x="525" y="421"/>
                    <a:pt x="525" y="421"/>
                  </a:cubicBezTo>
                  <a:cubicBezTo>
                    <a:pt x="526" y="420"/>
                    <a:pt x="526" y="420"/>
                    <a:pt x="526" y="420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707" y="311"/>
                    <a:pt x="707" y="311"/>
                    <a:pt x="707" y="311"/>
                  </a:cubicBezTo>
                  <a:cubicBezTo>
                    <a:pt x="760" y="279"/>
                    <a:pt x="812" y="246"/>
                    <a:pt x="864" y="213"/>
                  </a:cubicBezTo>
                  <a:cubicBezTo>
                    <a:pt x="917" y="181"/>
                    <a:pt x="969" y="148"/>
                    <a:pt x="1020" y="114"/>
                  </a:cubicBezTo>
                  <a:cubicBezTo>
                    <a:pt x="1057" y="89"/>
                    <a:pt x="1057" y="89"/>
                    <a:pt x="1057" y="89"/>
                  </a:cubicBezTo>
                  <a:cubicBezTo>
                    <a:pt x="1067" y="82"/>
                    <a:pt x="1067" y="82"/>
                    <a:pt x="1067" y="82"/>
                  </a:cubicBezTo>
                  <a:cubicBezTo>
                    <a:pt x="1069" y="81"/>
                    <a:pt x="1074" y="78"/>
                    <a:pt x="1076" y="76"/>
                  </a:cubicBezTo>
                  <a:cubicBezTo>
                    <a:pt x="1077" y="75"/>
                    <a:pt x="1077" y="73"/>
                    <a:pt x="1077" y="71"/>
                  </a:cubicBezTo>
                  <a:cubicBezTo>
                    <a:pt x="1076" y="67"/>
                    <a:pt x="1070" y="66"/>
                    <a:pt x="1065" y="69"/>
                  </a:cubicBezTo>
                  <a:cubicBezTo>
                    <a:pt x="969" y="127"/>
                    <a:pt x="875" y="186"/>
                    <a:pt x="778" y="241"/>
                  </a:cubicBezTo>
                  <a:cubicBezTo>
                    <a:pt x="753" y="255"/>
                    <a:pt x="728" y="268"/>
                    <a:pt x="703" y="282"/>
                  </a:cubicBezTo>
                  <a:cubicBezTo>
                    <a:pt x="629" y="326"/>
                    <a:pt x="629" y="326"/>
                    <a:pt x="629" y="326"/>
                  </a:cubicBezTo>
                  <a:cubicBezTo>
                    <a:pt x="475" y="416"/>
                    <a:pt x="475" y="416"/>
                    <a:pt x="475" y="416"/>
                  </a:cubicBezTo>
                  <a:cubicBezTo>
                    <a:pt x="475" y="417"/>
                    <a:pt x="475" y="417"/>
                    <a:pt x="475" y="417"/>
                  </a:cubicBezTo>
                  <a:cubicBezTo>
                    <a:pt x="409" y="427"/>
                    <a:pt x="409" y="427"/>
                    <a:pt x="409" y="427"/>
                  </a:cubicBezTo>
                  <a:cubicBezTo>
                    <a:pt x="322" y="439"/>
                    <a:pt x="322" y="439"/>
                    <a:pt x="322" y="439"/>
                  </a:cubicBezTo>
                  <a:cubicBezTo>
                    <a:pt x="99" y="472"/>
                    <a:pt x="99" y="472"/>
                    <a:pt x="99" y="472"/>
                  </a:cubicBezTo>
                  <a:cubicBezTo>
                    <a:pt x="47" y="480"/>
                    <a:pt x="47" y="480"/>
                    <a:pt x="47" y="480"/>
                  </a:cubicBezTo>
                  <a:cubicBezTo>
                    <a:pt x="31" y="482"/>
                    <a:pt x="15" y="485"/>
                    <a:pt x="0" y="487"/>
                  </a:cubicBezTo>
                  <a:cubicBezTo>
                    <a:pt x="5" y="518"/>
                    <a:pt x="5" y="518"/>
                    <a:pt x="5" y="518"/>
                  </a:cubicBezTo>
                  <a:cubicBezTo>
                    <a:pt x="16" y="583"/>
                    <a:pt x="16" y="583"/>
                    <a:pt x="16" y="583"/>
                  </a:cubicBezTo>
                  <a:cubicBezTo>
                    <a:pt x="19" y="603"/>
                    <a:pt x="22" y="622"/>
                    <a:pt x="26" y="642"/>
                  </a:cubicBezTo>
                  <a:cubicBezTo>
                    <a:pt x="33" y="682"/>
                    <a:pt x="41" y="722"/>
                    <a:pt x="48" y="762"/>
                  </a:cubicBezTo>
                  <a:cubicBezTo>
                    <a:pt x="54" y="802"/>
                    <a:pt x="58" y="842"/>
                    <a:pt x="62" y="882"/>
                  </a:cubicBezTo>
                  <a:cubicBezTo>
                    <a:pt x="63" y="893"/>
                    <a:pt x="63" y="893"/>
                    <a:pt x="63" y="893"/>
                  </a:cubicBezTo>
                  <a:cubicBezTo>
                    <a:pt x="65" y="906"/>
                    <a:pt x="65" y="906"/>
                    <a:pt x="65" y="906"/>
                  </a:cubicBezTo>
                  <a:cubicBezTo>
                    <a:pt x="69" y="933"/>
                    <a:pt x="69" y="933"/>
                    <a:pt x="69" y="933"/>
                  </a:cubicBezTo>
                  <a:cubicBezTo>
                    <a:pt x="113" y="926"/>
                    <a:pt x="113" y="926"/>
                    <a:pt x="113" y="926"/>
                  </a:cubicBezTo>
                  <a:cubicBezTo>
                    <a:pt x="126" y="923"/>
                    <a:pt x="139" y="921"/>
                    <a:pt x="151" y="920"/>
                  </a:cubicBezTo>
                  <a:cubicBezTo>
                    <a:pt x="215" y="910"/>
                    <a:pt x="215" y="910"/>
                    <a:pt x="215" y="910"/>
                  </a:cubicBezTo>
                  <a:cubicBezTo>
                    <a:pt x="214" y="911"/>
                    <a:pt x="214" y="912"/>
                    <a:pt x="213" y="913"/>
                  </a:cubicBezTo>
                  <a:cubicBezTo>
                    <a:pt x="211" y="920"/>
                    <a:pt x="211" y="926"/>
                    <a:pt x="211" y="932"/>
                  </a:cubicBezTo>
                  <a:cubicBezTo>
                    <a:pt x="213" y="950"/>
                    <a:pt x="214" y="967"/>
                    <a:pt x="217" y="984"/>
                  </a:cubicBezTo>
                  <a:cubicBezTo>
                    <a:pt x="218" y="992"/>
                    <a:pt x="220" y="1001"/>
                    <a:pt x="222" y="1009"/>
                  </a:cubicBezTo>
                  <a:cubicBezTo>
                    <a:pt x="230" y="1047"/>
                    <a:pt x="230" y="1047"/>
                    <a:pt x="230" y="1047"/>
                  </a:cubicBezTo>
                  <a:cubicBezTo>
                    <a:pt x="237" y="1084"/>
                    <a:pt x="237" y="1084"/>
                    <a:pt x="237" y="1084"/>
                  </a:cubicBezTo>
                  <a:cubicBezTo>
                    <a:pt x="245" y="1122"/>
                    <a:pt x="245" y="1122"/>
                    <a:pt x="245" y="1122"/>
                  </a:cubicBezTo>
                  <a:cubicBezTo>
                    <a:pt x="251" y="1151"/>
                    <a:pt x="255" y="1180"/>
                    <a:pt x="259" y="1209"/>
                  </a:cubicBezTo>
                  <a:cubicBezTo>
                    <a:pt x="267" y="1260"/>
                    <a:pt x="267" y="1260"/>
                    <a:pt x="267" y="1260"/>
                  </a:cubicBezTo>
                  <a:cubicBezTo>
                    <a:pt x="269" y="1274"/>
                    <a:pt x="269" y="1274"/>
                    <a:pt x="269" y="1274"/>
                  </a:cubicBezTo>
                  <a:cubicBezTo>
                    <a:pt x="272" y="1294"/>
                    <a:pt x="272" y="1294"/>
                    <a:pt x="272" y="1294"/>
                  </a:cubicBezTo>
                  <a:cubicBezTo>
                    <a:pt x="278" y="1333"/>
                    <a:pt x="278" y="1333"/>
                    <a:pt x="278" y="1333"/>
                  </a:cubicBezTo>
                  <a:cubicBezTo>
                    <a:pt x="295" y="1328"/>
                    <a:pt x="295" y="1328"/>
                    <a:pt x="295" y="1328"/>
                  </a:cubicBezTo>
                  <a:cubicBezTo>
                    <a:pt x="334" y="1316"/>
                    <a:pt x="334" y="1316"/>
                    <a:pt x="334" y="1316"/>
                  </a:cubicBezTo>
                  <a:cubicBezTo>
                    <a:pt x="338" y="1314"/>
                    <a:pt x="338" y="1314"/>
                    <a:pt x="338" y="1314"/>
                  </a:cubicBezTo>
                  <a:cubicBezTo>
                    <a:pt x="341" y="1313"/>
                    <a:pt x="341" y="1313"/>
                    <a:pt x="341" y="1313"/>
                  </a:cubicBezTo>
                  <a:cubicBezTo>
                    <a:pt x="347" y="1311"/>
                    <a:pt x="347" y="1311"/>
                    <a:pt x="347" y="1311"/>
                  </a:cubicBezTo>
                  <a:cubicBezTo>
                    <a:pt x="360" y="1306"/>
                    <a:pt x="360" y="1306"/>
                    <a:pt x="360" y="1306"/>
                  </a:cubicBezTo>
                  <a:cubicBezTo>
                    <a:pt x="369" y="1302"/>
                    <a:pt x="379" y="1299"/>
                    <a:pt x="388" y="1295"/>
                  </a:cubicBezTo>
                  <a:cubicBezTo>
                    <a:pt x="407" y="1289"/>
                    <a:pt x="407" y="1289"/>
                    <a:pt x="407" y="1289"/>
                  </a:cubicBezTo>
                  <a:cubicBezTo>
                    <a:pt x="413" y="1287"/>
                    <a:pt x="420" y="1285"/>
                    <a:pt x="426" y="1282"/>
                  </a:cubicBezTo>
                  <a:cubicBezTo>
                    <a:pt x="427" y="1282"/>
                    <a:pt x="427" y="1282"/>
                    <a:pt x="427" y="1282"/>
                  </a:cubicBezTo>
                  <a:cubicBezTo>
                    <a:pt x="424" y="1268"/>
                    <a:pt x="421" y="1255"/>
                    <a:pt x="419" y="1243"/>
                  </a:cubicBezTo>
                  <a:cubicBezTo>
                    <a:pt x="416" y="1233"/>
                    <a:pt x="414" y="1223"/>
                    <a:pt x="412" y="1213"/>
                  </a:cubicBezTo>
                  <a:cubicBezTo>
                    <a:pt x="408" y="1193"/>
                    <a:pt x="407" y="1173"/>
                    <a:pt x="406" y="1152"/>
                  </a:cubicBezTo>
                  <a:cubicBezTo>
                    <a:pt x="404" y="1132"/>
                    <a:pt x="399" y="1112"/>
                    <a:pt x="395" y="1092"/>
                  </a:cubicBezTo>
                  <a:cubicBezTo>
                    <a:pt x="392" y="1072"/>
                    <a:pt x="389" y="1052"/>
                    <a:pt x="386" y="1031"/>
                  </a:cubicBezTo>
                  <a:cubicBezTo>
                    <a:pt x="383" y="1011"/>
                    <a:pt x="379" y="991"/>
                    <a:pt x="375" y="971"/>
                  </a:cubicBezTo>
                  <a:cubicBezTo>
                    <a:pt x="371" y="951"/>
                    <a:pt x="367" y="931"/>
                    <a:pt x="361" y="911"/>
                  </a:cubicBezTo>
                  <a:cubicBezTo>
                    <a:pt x="360" y="906"/>
                    <a:pt x="358" y="901"/>
                    <a:pt x="357" y="897"/>
                  </a:cubicBezTo>
                  <a:cubicBezTo>
                    <a:pt x="356" y="893"/>
                    <a:pt x="356" y="893"/>
                    <a:pt x="356" y="893"/>
                  </a:cubicBezTo>
                  <a:cubicBezTo>
                    <a:pt x="356" y="892"/>
                    <a:pt x="356" y="890"/>
                    <a:pt x="355" y="890"/>
                  </a:cubicBezTo>
                  <a:cubicBezTo>
                    <a:pt x="367" y="888"/>
                    <a:pt x="380" y="886"/>
                    <a:pt x="392" y="884"/>
                  </a:cubicBezTo>
                  <a:cubicBezTo>
                    <a:pt x="432" y="877"/>
                    <a:pt x="472" y="870"/>
                    <a:pt x="511" y="862"/>
                  </a:cubicBezTo>
                  <a:cubicBezTo>
                    <a:pt x="526" y="858"/>
                    <a:pt x="526" y="858"/>
                    <a:pt x="526" y="858"/>
                  </a:cubicBezTo>
                  <a:cubicBezTo>
                    <a:pt x="527" y="862"/>
                    <a:pt x="527" y="866"/>
                    <a:pt x="528" y="870"/>
                  </a:cubicBezTo>
                  <a:cubicBezTo>
                    <a:pt x="586" y="875"/>
                    <a:pt x="640" y="879"/>
                    <a:pt x="694" y="883"/>
                  </a:cubicBezTo>
                  <a:cubicBezTo>
                    <a:pt x="740" y="887"/>
                    <a:pt x="787" y="890"/>
                    <a:pt x="837" y="895"/>
                  </a:cubicBezTo>
                  <a:cubicBezTo>
                    <a:pt x="952" y="905"/>
                    <a:pt x="1067" y="913"/>
                    <a:pt x="1181" y="921"/>
                  </a:cubicBezTo>
                  <a:cubicBezTo>
                    <a:pt x="1236" y="925"/>
                    <a:pt x="1291" y="929"/>
                    <a:pt x="1346" y="933"/>
                  </a:cubicBezTo>
                  <a:cubicBezTo>
                    <a:pt x="1337" y="863"/>
                    <a:pt x="1337" y="863"/>
                    <a:pt x="1337" y="863"/>
                  </a:cubicBezTo>
                  <a:lnTo>
                    <a:pt x="1331" y="822"/>
                  </a:lnTo>
                  <a:close/>
                  <a:moveTo>
                    <a:pt x="358" y="1003"/>
                  </a:moveTo>
                  <a:cubicBezTo>
                    <a:pt x="359" y="1012"/>
                    <a:pt x="359" y="1022"/>
                    <a:pt x="360" y="1031"/>
                  </a:cubicBezTo>
                  <a:cubicBezTo>
                    <a:pt x="363" y="1059"/>
                    <a:pt x="363" y="1059"/>
                    <a:pt x="363" y="1059"/>
                  </a:cubicBezTo>
                  <a:cubicBezTo>
                    <a:pt x="369" y="1116"/>
                    <a:pt x="369" y="1116"/>
                    <a:pt x="369" y="1116"/>
                  </a:cubicBezTo>
                  <a:cubicBezTo>
                    <a:pt x="371" y="1135"/>
                    <a:pt x="373" y="1154"/>
                    <a:pt x="375" y="1173"/>
                  </a:cubicBezTo>
                  <a:cubicBezTo>
                    <a:pt x="375" y="1183"/>
                    <a:pt x="376" y="1193"/>
                    <a:pt x="377" y="1202"/>
                  </a:cubicBezTo>
                  <a:cubicBezTo>
                    <a:pt x="377" y="1212"/>
                    <a:pt x="378" y="1226"/>
                    <a:pt x="379" y="1238"/>
                  </a:cubicBezTo>
                  <a:cubicBezTo>
                    <a:pt x="379" y="1242"/>
                    <a:pt x="379" y="1245"/>
                    <a:pt x="380" y="1249"/>
                  </a:cubicBezTo>
                  <a:cubicBezTo>
                    <a:pt x="379" y="1250"/>
                    <a:pt x="379" y="1250"/>
                    <a:pt x="379" y="1250"/>
                  </a:cubicBezTo>
                  <a:cubicBezTo>
                    <a:pt x="379" y="1250"/>
                    <a:pt x="379" y="1250"/>
                    <a:pt x="379" y="1251"/>
                  </a:cubicBezTo>
                  <a:cubicBezTo>
                    <a:pt x="378" y="1251"/>
                    <a:pt x="378" y="1251"/>
                    <a:pt x="378" y="1251"/>
                  </a:cubicBezTo>
                  <a:cubicBezTo>
                    <a:pt x="378" y="1251"/>
                    <a:pt x="378" y="1251"/>
                    <a:pt x="378" y="1251"/>
                  </a:cubicBezTo>
                  <a:cubicBezTo>
                    <a:pt x="377" y="1251"/>
                    <a:pt x="377" y="1251"/>
                    <a:pt x="377" y="1251"/>
                  </a:cubicBezTo>
                  <a:cubicBezTo>
                    <a:pt x="374" y="1252"/>
                    <a:pt x="374" y="1252"/>
                    <a:pt x="374" y="1252"/>
                  </a:cubicBezTo>
                  <a:cubicBezTo>
                    <a:pt x="363" y="1255"/>
                    <a:pt x="353" y="1258"/>
                    <a:pt x="341" y="1261"/>
                  </a:cubicBezTo>
                  <a:cubicBezTo>
                    <a:pt x="327" y="1264"/>
                    <a:pt x="327" y="1264"/>
                    <a:pt x="327" y="1264"/>
                  </a:cubicBezTo>
                  <a:cubicBezTo>
                    <a:pt x="323" y="1265"/>
                    <a:pt x="323" y="1265"/>
                    <a:pt x="323" y="1265"/>
                  </a:cubicBezTo>
                  <a:cubicBezTo>
                    <a:pt x="323" y="1265"/>
                    <a:pt x="323" y="1265"/>
                    <a:pt x="323" y="1265"/>
                  </a:cubicBezTo>
                  <a:cubicBezTo>
                    <a:pt x="323" y="1265"/>
                    <a:pt x="323" y="1265"/>
                    <a:pt x="323" y="1265"/>
                  </a:cubicBezTo>
                  <a:cubicBezTo>
                    <a:pt x="323" y="1265"/>
                    <a:pt x="323" y="1265"/>
                    <a:pt x="323" y="1265"/>
                  </a:cubicBezTo>
                  <a:cubicBezTo>
                    <a:pt x="323" y="1265"/>
                    <a:pt x="323" y="1265"/>
                    <a:pt x="323" y="1265"/>
                  </a:cubicBezTo>
                  <a:cubicBezTo>
                    <a:pt x="323" y="1265"/>
                    <a:pt x="323" y="1265"/>
                    <a:pt x="323" y="1265"/>
                  </a:cubicBezTo>
                  <a:cubicBezTo>
                    <a:pt x="323" y="1265"/>
                    <a:pt x="323" y="1266"/>
                    <a:pt x="323" y="1262"/>
                  </a:cubicBezTo>
                  <a:cubicBezTo>
                    <a:pt x="321" y="1248"/>
                    <a:pt x="321" y="1248"/>
                    <a:pt x="321" y="1248"/>
                  </a:cubicBezTo>
                  <a:cubicBezTo>
                    <a:pt x="317" y="1219"/>
                    <a:pt x="312" y="1190"/>
                    <a:pt x="306" y="1161"/>
                  </a:cubicBezTo>
                  <a:cubicBezTo>
                    <a:pt x="292" y="1082"/>
                    <a:pt x="292" y="1082"/>
                    <a:pt x="292" y="1082"/>
                  </a:cubicBezTo>
                  <a:cubicBezTo>
                    <a:pt x="287" y="1055"/>
                    <a:pt x="282" y="1029"/>
                    <a:pt x="276" y="1003"/>
                  </a:cubicBezTo>
                  <a:cubicBezTo>
                    <a:pt x="268" y="964"/>
                    <a:pt x="268" y="964"/>
                    <a:pt x="268" y="964"/>
                  </a:cubicBezTo>
                  <a:cubicBezTo>
                    <a:pt x="265" y="949"/>
                    <a:pt x="263" y="934"/>
                    <a:pt x="257" y="920"/>
                  </a:cubicBezTo>
                  <a:cubicBezTo>
                    <a:pt x="256" y="916"/>
                    <a:pt x="254" y="911"/>
                    <a:pt x="248" y="909"/>
                  </a:cubicBezTo>
                  <a:cubicBezTo>
                    <a:pt x="245" y="908"/>
                    <a:pt x="243" y="908"/>
                    <a:pt x="240" y="907"/>
                  </a:cubicBezTo>
                  <a:cubicBezTo>
                    <a:pt x="272" y="902"/>
                    <a:pt x="272" y="902"/>
                    <a:pt x="272" y="902"/>
                  </a:cubicBezTo>
                  <a:cubicBezTo>
                    <a:pt x="296" y="899"/>
                    <a:pt x="320" y="895"/>
                    <a:pt x="344" y="891"/>
                  </a:cubicBezTo>
                  <a:cubicBezTo>
                    <a:pt x="344" y="892"/>
                    <a:pt x="343" y="892"/>
                    <a:pt x="343" y="892"/>
                  </a:cubicBezTo>
                  <a:cubicBezTo>
                    <a:pt x="349" y="929"/>
                    <a:pt x="356" y="965"/>
                    <a:pt x="358" y="1003"/>
                  </a:cubicBezTo>
                  <a:close/>
                  <a:moveTo>
                    <a:pt x="332" y="870"/>
                  </a:moveTo>
                  <a:cubicBezTo>
                    <a:pt x="313" y="872"/>
                    <a:pt x="294" y="873"/>
                    <a:pt x="276" y="876"/>
                  </a:cubicBezTo>
                  <a:cubicBezTo>
                    <a:pt x="220" y="882"/>
                    <a:pt x="220" y="882"/>
                    <a:pt x="220" y="882"/>
                  </a:cubicBezTo>
                  <a:cubicBezTo>
                    <a:pt x="108" y="896"/>
                    <a:pt x="108" y="896"/>
                    <a:pt x="108" y="896"/>
                  </a:cubicBezTo>
                  <a:cubicBezTo>
                    <a:pt x="106" y="896"/>
                    <a:pt x="106" y="896"/>
                    <a:pt x="106" y="896"/>
                  </a:cubicBezTo>
                  <a:cubicBezTo>
                    <a:pt x="105" y="896"/>
                    <a:pt x="105" y="896"/>
                    <a:pt x="105" y="896"/>
                  </a:cubicBezTo>
                  <a:cubicBezTo>
                    <a:pt x="104" y="896"/>
                    <a:pt x="104" y="896"/>
                    <a:pt x="104" y="896"/>
                  </a:cubicBezTo>
                  <a:cubicBezTo>
                    <a:pt x="101" y="896"/>
                    <a:pt x="101" y="896"/>
                    <a:pt x="101" y="896"/>
                  </a:cubicBezTo>
                  <a:cubicBezTo>
                    <a:pt x="96" y="897"/>
                    <a:pt x="96" y="897"/>
                    <a:pt x="96" y="897"/>
                  </a:cubicBezTo>
                  <a:cubicBezTo>
                    <a:pt x="96" y="891"/>
                    <a:pt x="96" y="891"/>
                    <a:pt x="96" y="891"/>
                  </a:cubicBezTo>
                  <a:cubicBezTo>
                    <a:pt x="96" y="889"/>
                    <a:pt x="96" y="889"/>
                    <a:pt x="96" y="889"/>
                  </a:cubicBezTo>
                  <a:cubicBezTo>
                    <a:pt x="96" y="888"/>
                    <a:pt x="96" y="888"/>
                    <a:pt x="96" y="888"/>
                  </a:cubicBezTo>
                  <a:cubicBezTo>
                    <a:pt x="95" y="883"/>
                    <a:pt x="95" y="883"/>
                    <a:pt x="95" y="883"/>
                  </a:cubicBezTo>
                  <a:cubicBezTo>
                    <a:pt x="91" y="845"/>
                    <a:pt x="91" y="845"/>
                    <a:pt x="91" y="845"/>
                  </a:cubicBezTo>
                  <a:cubicBezTo>
                    <a:pt x="85" y="788"/>
                    <a:pt x="85" y="788"/>
                    <a:pt x="85" y="788"/>
                  </a:cubicBezTo>
                  <a:cubicBezTo>
                    <a:pt x="83" y="769"/>
                    <a:pt x="81" y="742"/>
                    <a:pt x="78" y="717"/>
                  </a:cubicBezTo>
                  <a:cubicBezTo>
                    <a:pt x="75" y="679"/>
                    <a:pt x="70" y="645"/>
                    <a:pt x="66" y="612"/>
                  </a:cubicBezTo>
                  <a:cubicBezTo>
                    <a:pt x="64" y="595"/>
                    <a:pt x="62" y="578"/>
                    <a:pt x="59" y="561"/>
                  </a:cubicBezTo>
                  <a:cubicBezTo>
                    <a:pt x="58" y="552"/>
                    <a:pt x="57" y="543"/>
                    <a:pt x="56" y="534"/>
                  </a:cubicBezTo>
                  <a:cubicBezTo>
                    <a:pt x="56" y="531"/>
                    <a:pt x="56" y="531"/>
                    <a:pt x="56" y="531"/>
                  </a:cubicBezTo>
                  <a:cubicBezTo>
                    <a:pt x="56" y="531"/>
                    <a:pt x="56" y="531"/>
                    <a:pt x="56" y="531"/>
                  </a:cubicBezTo>
                  <a:cubicBezTo>
                    <a:pt x="56" y="531"/>
                    <a:pt x="56" y="531"/>
                    <a:pt x="56" y="531"/>
                  </a:cubicBezTo>
                  <a:cubicBezTo>
                    <a:pt x="56" y="530"/>
                    <a:pt x="56" y="530"/>
                    <a:pt x="56" y="530"/>
                  </a:cubicBezTo>
                  <a:cubicBezTo>
                    <a:pt x="56" y="530"/>
                    <a:pt x="56" y="530"/>
                    <a:pt x="56" y="530"/>
                  </a:cubicBezTo>
                  <a:cubicBezTo>
                    <a:pt x="57" y="530"/>
                    <a:pt x="57" y="530"/>
                    <a:pt x="57" y="530"/>
                  </a:cubicBezTo>
                  <a:cubicBezTo>
                    <a:pt x="57" y="530"/>
                    <a:pt x="57" y="530"/>
                    <a:pt x="57" y="530"/>
                  </a:cubicBezTo>
                  <a:cubicBezTo>
                    <a:pt x="64" y="530"/>
                    <a:pt x="64" y="530"/>
                    <a:pt x="64" y="530"/>
                  </a:cubicBezTo>
                  <a:cubicBezTo>
                    <a:pt x="77" y="528"/>
                    <a:pt x="77" y="528"/>
                    <a:pt x="77" y="528"/>
                  </a:cubicBezTo>
                  <a:cubicBezTo>
                    <a:pt x="131" y="521"/>
                    <a:pt x="131" y="521"/>
                    <a:pt x="131" y="521"/>
                  </a:cubicBezTo>
                  <a:cubicBezTo>
                    <a:pt x="166" y="516"/>
                    <a:pt x="202" y="512"/>
                    <a:pt x="238" y="507"/>
                  </a:cubicBezTo>
                  <a:cubicBezTo>
                    <a:pt x="296" y="499"/>
                    <a:pt x="354" y="490"/>
                    <a:pt x="412" y="481"/>
                  </a:cubicBezTo>
                  <a:cubicBezTo>
                    <a:pt x="459" y="474"/>
                    <a:pt x="459" y="474"/>
                    <a:pt x="459" y="474"/>
                  </a:cubicBezTo>
                  <a:cubicBezTo>
                    <a:pt x="471" y="472"/>
                    <a:pt x="471" y="472"/>
                    <a:pt x="471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3" y="472"/>
                    <a:pt x="473" y="472"/>
                    <a:pt x="473" y="472"/>
                  </a:cubicBezTo>
                  <a:cubicBezTo>
                    <a:pt x="474" y="471"/>
                    <a:pt x="474" y="471"/>
                    <a:pt x="474" y="471"/>
                  </a:cubicBezTo>
                  <a:cubicBezTo>
                    <a:pt x="477" y="470"/>
                    <a:pt x="477" y="470"/>
                    <a:pt x="477" y="470"/>
                  </a:cubicBezTo>
                  <a:cubicBezTo>
                    <a:pt x="478" y="471"/>
                    <a:pt x="478" y="473"/>
                    <a:pt x="479" y="475"/>
                  </a:cubicBezTo>
                  <a:cubicBezTo>
                    <a:pt x="479" y="475"/>
                    <a:pt x="479" y="475"/>
                    <a:pt x="479" y="475"/>
                  </a:cubicBezTo>
                  <a:cubicBezTo>
                    <a:pt x="479" y="475"/>
                    <a:pt x="479" y="475"/>
                    <a:pt x="479" y="475"/>
                  </a:cubicBezTo>
                  <a:cubicBezTo>
                    <a:pt x="479" y="476"/>
                    <a:pt x="479" y="476"/>
                    <a:pt x="479" y="476"/>
                  </a:cubicBezTo>
                  <a:cubicBezTo>
                    <a:pt x="480" y="480"/>
                    <a:pt x="480" y="480"/>
                    <a:pt x="480" y="480"/>
                  </a:cubicBezTo>
                  <a:cubicBezTo>
                    <a:pt x="481" y="488"/>
                    <a:pt x="481" y="488"/>
                    <a:pt x="481" y="488"/>
                  </a:cubicBezTo>
                  <a:cubicBezTo>
                    <a:pt x="484" y="503"/>
                    <a:pt x="484" y="503"/>
                    <a:pt x="484" y="503"/>
                  </a:cubicBezTo>
                  <a:cubicBezTo>
                    <a:pt x="486" y="521"/>
                    <a:pt x="489" y="539"/>
                    <a:pt x="492" y="557"/>
                  </a:cubicBezTo>
                  <a:cubicBezTo>
                    <a:pt x="499" y="613"/>
                    <a:pt x="499" y="613"/>
                    <a:pt x="499" y="613"/>
                  </a:cubicBezTo>
                  <a:cubicBezTo>
                    <a:pt x="509" y="700"/>
                    <a:pt x="509" y="700"/>
                    <a:pt x="509" y="700"/>
                  </a:cubicBezTo>
                  <a:cubicBezTo>
                    <a:pt x="512" y="728"/>
                    <a:pt x="516" y="770"/>
                    <a:pt x="520" y="808"/>
                  </a:cubicBezTo>
                  <a:cubicBezTo>
                    <a:pt x="521" y="818"/>
                    <a:pt x="522" y="828"/>
                    <a:pt x="524" y="837"/>
                  </a:cubicBezTo>
                  <a:cubicBezTo>
                    <a:pt x="524" y="839"/>
                    <a:pt x="524" y="842"/>
                    <a:pt x="525" y="845"/>
                  </a:cubicBezTo>
                  <a:cubicBezTo>
                    <a:pt x="460" y="854"/>
                    <a:pt x="396" y="865"/>
                    <a:pt x="332" y="8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4" name="Freeform 107"/>
            <p:cNvSpPr>
              <a:spLocks/>
            </p:cNvSpPr>
            <p:nvPr/>
          </p:nvSpPr>
          <p:spPr bwMode="auto">
            <a:xfrm>
              <a:off x="4267" y="1378"/>
              <a:ext cx="437" cy="271"/>
            </a:xfrm>
            <a:custGeom>
              <a:avLst/>
              <a:gdLst>
                <a:gd name="T0" fmla="*/ 130 w 359"/>
                <a:gd name="T1" fmla="*/ 156 h 222"/>
                <a:gd name="T2" fmla="*/ 174 w 359"/>
                <a:gd name="T3" fmla="*/ 132 h 222"/>
                <a:gd name="T4" fmla="*/ 184 w 359"/>
                <a:gd name="T5" fmla="*/ 126 h 222"/>
                <a:gd name="T6" fmla="*/ 193 w 359"/>
                <a:gd name="T7" fmla="*/ 119 h 222"/>
                <a:gd name="T8" fmla="*/ 215 w 359"/>
                <a:gd name="T9" fmla="*/ 103 h 222"/>
                <a:gd name="T10" fmla="*/ 236 w 359"/>
                <a:gd name="T11" fmla="*/ 87 h 222"/>
                <a:gd name="T12" fmla="*/ 261 w 359"/>
                <a:gd name="T13" fmla="*/ 76 h 222"/>
                <a:gd name="T14" fmla="*/ 284 w 359"/>
                <a:gd name="T15" fmla="*/ 62 h 222"/>
                <a:gd name="T16" fmla="*/ 307 w 359"/>
                <a:gd name="T17" fmla="*/ 49 h 222"/>
                <a:gd name="T18" fmla="*/ 330 w 359"/>
                <a:gd name="T19" fmla="*/ 35 h 222"/>
                <a:gd name="T20" fmla="*/ 351 w 359"/>
                <a:gd name="T21" fmla="*/ 18 h 222"/>
                <a:gd name="T22" fmla="*/ 356 w 359"/>
                <a:gd name="T23" fmla="*/ 13 h 222"/>
                <a:gd name="T24" fmla="*/ 357 w 359"/>
                <a:gd name="T25" fmla="*/ 12 h 222"/>
                <a:gd name="T26" fmla="*/ 359 w 359"/>
                <a:gd name="T27" fmla="*/ 11 h 222"/>
                <a:gd name="T28" fmla="*/ 357 w 359"/>
                <a:gd name="T29" fmla="*/ 7 h 222"/>
                <a:gd name="T30" fmla="*/ 353 w 359"/>
                <a:gd name="T31" fmla="*/ 0 h 222"/>
                <a:gd name="T32" fmla="*/ 309 w 359"/>
                <a:gd name="T33" fmla="*/ 22 h 222"/>
                <a:gd name="T34" fmla="*/ 297 w 359"/>
                <a:gd name="T35" fmla="*/ 25 h 222"/>
                <a:gd name="T36" fmla="*/ 286 w 359"/>
                <a:gd name="T37" fmla="*/ 30 h 222"/>
                <a:gd name="T38" fmla="*/ 263 w 359"/>
                <a:gd name="T39" fmla="*/ 40 h 222"/>
                <a:gd name="T40" fmla="*/ 240 w 359"/>
                <a:gd name="T41" fmla="*/ 49 h 222"/>
                <a:gd name="T42" fmla="*/ 227 w 359"/>
                <a:gd name="T43" fmla="*/ 53 h 222"/>
                <a:gd name="T44" fmla="*/ 212 w 359"/>
                <a:gd name="T45" fmla="*/ 58 h 222"/>
                <a:gd name="T46" fmla="*/ 169 w 359"/>
                <a:gd name="T47" fmla="*/ 76 h 222"/>
                <a:gd name="T48" fmla="*/ 124 w 359"/>
                <a:gd name="T49" fmla="*/ 97 h 222"/>
                <a:gd name="T50" fmla="*/ 91 w 359"/>
                <a:gd name="T51" fmla="*/ 117 h 222"/>
                <a:gd name="T52" fmla="*/ 61 w 359"/>
                <a:gd name="T53" fmla="*/ 136 h 222"/>
                <a:gd name="T54" fmla="*/ 32 w 359"/>
                <a:gd name="T55" fmla="*/ 156 h 222"/>
                <a:gd name="T56" fmla="*/ 17 w 359"/>
                <a:gd name="T57" fmla="*/ 166 h 222"/>
                <a:gd name="T58" fmla="*/ 2 w 359"/>
                <a:gd name="T59" fmla="*/ 179 h 222"/>
                <a:gd name="T60" fmla="*/ 1 w 359"/>
                <a:gd name="T61" fmla="*/ 189 h 222"/>
                <a:gd name="T62" fmla="*/ 4 w 359"/>
                <a:gd name="T63" fmla="*/ 201 h 222"/>
                <a:gd name="T64" fmla="*/ 9 w 359"/>
                <a:gd name="T65" fmla="*/ 212 h 222"/>
                <a:gd name="T66" fmla="*/ 16 w 359"/>
                <a:gd name="T67" fmla="*/ 220 h 222"/>
                <a:gd name="T68" fmla="*/ 25 w 359"/>
                <a:gd name="T69" fmla="*/ 220 h 222"/>
                <a:gd name="T70" fmla="*/ 46 w 359"/>
                <a:gd name="T71" fmla="*/ 211 h 222"/>
                <a:gd name="T72" fmla="*/ 55 w 359"/>
                <a:gd name="T73" fmla="*/ 205 h 222"/>
                <a:gd name="T74" fmla="*/ 69 w 359"/>
                <a:gd name="T75" fmla="*/ 195 h 222"/>
                <a:gd name="T76" fmla="*/ 83 w 359"/>
                <a:gd name="T77" fmla="*/ 185 h 222"/>
                <a:gd name="T78" fmla="*/ 97 w 359"/>
                <a:gd name="T79" fmla="*/ 176 h 222"/>
                <a:gd name="T80" fmla="*/ 130 w 359"/>
                <a:gd name="T81" fmla="*/ 15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9" h="222">
                  <a:moveTo>
                    <a:pt x="130" y="156"/>
                  </a:moveTo>
                  <a:cubicBezTo>
                    <a:pt x="145" y="148"/>
                    <a:pt x="159" y="140"/>
                    <a:pt x="174" y="132"/>
                  </a:cubicBezTo>
                  <a:cubicBezTo>
                    <a:pt x="177" y="130"/>
                    <a:pt x="180" y="128"/>
                    <a:pt x="184" y="126"/>
                  </a:cubicBezTo>
                  <a:cubicBezTo>
                    <a:pt x="187" y="124"/>
                    <a:pt x="190" y="121"/>
                    <a:pt x="193" y="119"/>
                  </a:cubicBezTo>
                  <a:cubicBezTo>
                    <a:pt x="200" y="113"/>
                    <a:pt x="208" y="109"/>
                    <a:pt x="215" y="103"/>
                  </a:cubicBezTo>
                  <a:cubicBezTo>
                    <a:pt x="222" y="98"/>
                    <a:pt x="229" y="92"/>
                    <a:pt x="236" y="87"/>
                  </a:cubicBezTo>
                  <a:cubicBezTo>
                    <a:pt x="244" y="82"/>
                    <a:pt x="252" y="79"/>
                    <a:pt x="261" y="76"/>
                  </a:cubicBezTo>
                  <a:cubicBezTo>
                    <a:pt x="269" y="73"/>
                    <a:pt x="276" y="67"/>
                    <a:pt x="284" y="62"/>
                  </a:cubicBezTo>
                  <a:cubicBezTo>
                    <a:pt x="291" y="58"/>
                    <a:pt x="299" y="54"/>
                    <a:pt x="307" y="49"/>
                  </a:cubicBezTo>
                  <a:cubicBezTo>
                    <a:pt x="315" y="45"/>
                    <a:pt x="323" y="40"/>
                    <a:pt x="330" y="35"/>
                  </a:cubicBezTo>
                  <a:cubicBezTo>
                    <a:pt x="337" y="30"/>
                    <a:pt x="345" y="25"/>
                    <a:pt x="351" y="18"/>
                  </a:cubicBezTo>
                  <a:cubicBezTo>
                    <a:pt x="353" y="16"/>
                    <a:pt x="354" y="15"/>
                    <a:pt x="356" y="13"/>
                  </a:cubicBezTo>
                  <a:cubicBezTo>
                    <a:pt x="356" y="12"/>
                    <a:pt x="357" y="12"/>
                    <a:pt x="357" y="12"/>
                  </a:cubicBezTo>
                  <a:cubicBezTo>
                    <a:pt x="358" y="11"/>
                    <a:pt x="359" y="11"/>
                    <a:pt x="359" y="11"/>
                  </a:cubicBezTo>
                  <a:cubicBezTo>
                    <a:pt x="359" y="10"/>
                    <a:pt x="358" y="8"/>
                    <a:pt x="357" y="7"/>
                  </a:cubicBezTo>
                  <a:cubicBezTo>
                    <a:pt x="356" y="3"/>
                    <a:pt x="353" y="0"/>
                    <a:pt x="353" y="0"/>
                  </a:cubicBezTo>
                  <a:cubicBezTo>
                    <a:pt x="338" y="8"/>
                    <a:pt x="325" y="18"/>
                    <a:pt x="309" y="22"/>
                  </a:cubicBezTo>
                  <a:cubicBezTo>
                    <a:pt x="305" y="23"/>
                    <a:pt x="301" y="24"/>
                    <a:pt x="297" y="25"/>
                  </a:cubicBezTo>
                  <a:cubicBezTo>
                    <a:pt x="293" y="27"/>
                    <a:pt x="290" y="29"/>
                    <a:pt x="286" y="30"/>
                  </a:cubicBezTo>
                  <a:cubicBezTo>
                    <a:pt x="278" y="34"/>
                    <a:pt x="271" y="37"/>
                    <a:pt x="263" y="40"/>
                  </a:cubicBezTo>
                  <a:cubicBezTo>
                    <a:pt x="255" y="43"/>
                    <a:pt x="247" y="46"/>
                    <a:pt x="240" y="49"/>
                  </a:cubicBezTo>
                  <a:cubicBezTo>
                    <a:pt x="236" y="51"/>
                    <a:pt x="232" y="52"/>
                    <a:pt x="227" y="53"/>
                  </a:cubicBezTo>
                  <a:cubicBezTo>
                    <a:pt x="223" y="54"/>
                    <a:pt x="217" y="56"/>
                    <a:pt x="212" y="58"/>
                  </a:cubicBezTo>
                  <a:cubicBezTo>
                    <a:pt x="196" y="63"/>
                    <a:pt x="185" y="70"/>
                    <a:pt x="169" y="76"/>
                  </a:cubicBezTo>
                  <a:cubicBezTo>
                    <a:pt x="154" y="82"/>
                    <a:pt x="139" y="90"/>
                    <a:pt x="124" y="97"/>
                  </a:cubicBezTo>
                  <a:cubicBezTo>
                    <a:pt x="113" y="103"/>
                    <a:pt x="101" y="110"/>
                    <a:pt x="91" y="117"/>
                  </a:cubicBezTo>
                  <a:cubicBezTo>
                    <a:pt x="81" y="123"/>
                    <a:pt x="71" y="129"/>
                    <a:pt x="61" y="136"/>
                  </a:cubicBezTo>
                  <a:cubicBezTo>
                    <a:pt x="51" y="142"/>
                    <a:pt x="41" y="149"/>
                    <a:pt x="32" y="156"/>
                  </a:cubicBezTo>
                  <a:cubicBezTo>
                    <a:pt x="27" y="159"/>
                    <a:pt x="22" y="162"/>
                    <a:pt x="17" y="166"/>
                  </a:cubicBezTo>
                  <a:cubicBezTo>
                    <a:pt x="12" y="170"/>
                    <a:pt x="6" y="172"/>
                    <a:pt x="2" y="179"/>
                  </a:cubicBezTo>
                  <a:cubicBezTo>
                    <a:pt x="1" y="181"/>
                    <a:pt x="0" y="183"/>
                    <a:pt x="1" y="189"/>
                  </a:cubicBezTo>
                  <a:cubicBezTo>
                    <a:pt x="2" y="192"/>
                    <a:pt x="3" y="196"/>
                    <a:pt x="4" y="201"/>
                  </a:cubicBezTo>
                  <a:cubicBezTo>
                    <a:pt x="5" y="204"/>
                    <a:pt x="7" y="208"/>
                    <a:pt x="9" y="212"/>
                  </a:cubicBezTo>
                  <a:cubicBezTo>
                    <a:pt x="12" y="217"/>
                    <a:pt x="14" y="219"/>
                    <a:pt x="16" y="220"/>
                  </a:cubicBezTo>
                  <a:cubicBezTo>
                    <a:pt x="20" y="222"/>
                    <a:pt x="23" y="221"/>
                    <a:pt x="25" y="220"/>
                  </a:cubicBezTo>
                  <a:cubicBezTo>
                    <a:pt x="32" y="217"/>
                    <a:pt x="40" y="215"/>
                    <a:pt x="46" y="211"/>
                  </a:cubicBezTo>
                  <a:cubicBezTo>
                    <a:pt x="49" y="210"/>
                    <a:pt x="52" y="207"/>
                    <a:pt x="55" y="205"/>
                  </a:cubicBezTo>
                  <a:cubicBezTo>
                    <a:pt x="60" y="202"/>
                    <a:pt x="65" y="198"/>
                    <a:pt x="69" y="195"/>
                  </a:cubicBezTo>
                  <a:cubicBezTo>
                    <a:pt x="74" y="192"/>
                    <a:pt x="78" y="189"/>
                    <a:pt x="83" y="185"/>
                  </a:cubicBezTo>
                  <a:cubicBezTo>
                    <a:pt x="88" y="182"/>
                    <a:pt x="92" y="179"/>
                    <a:pt x="97" y="176"/>
                  </a:cubicBezTo>
                  <a:cubicBezTo>
                    <a:pt x="108" y="168"/>
                    <a:pt x="119" y="163"/>
                    <a:pt x="130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5" name="Freeform 108"/>
            <p:cNvSpPr>
              <a:spLocks/>
            </p:cNvSpPr>
            <p:nvPr/>
          </p:nvSpPr>
          <p:spPr bwMode="auto">
            <a:xfrm>
              <a:off x="4419" y="2302"/>
              <a:ext cx="301" cy="84"/>
            </a:xfrm>
            <a:custGeom>
              <a:avLst/>
              <a:gdLst>
                <a:gd name="T0" fmla="*/ 244 w 247"/>
                <a:gd name="T1" fmla="*/ 22 h 69"/>
                <a:gd name="T2" fmla="*/ 231 w 247"/>
                <a:gd name="T3" fmla="*/ 16 h 69"/>
                <a:gd name="T4" fmla="*/ 224 w 247"/>
                <a:gd name="T5" fmla="*/ 15 h 69"/>
                <a:gd name="T6" fmla="*/ 213 w 247"/>
                <a:gd name="T7" fmla="*/ 14 h 69"/>
                <a:gd name="T8" fmla="*/ 202 w 247"/>
                <a:gd name="T9" fmla="*/ 12 h 69"/>
                <a:gd name="T10" fmla="*/ 192 w 247"/>
                <a:gd name="T11" fmla="*/ 11 h 69"/>
                <a:gd name="T12" fmla="*/ 168 w 247"/>
                <a:gd name="T13" fmla="*/ 7 h 69"/>
                <a:gd name="T14" fmla="*/ 137 w 247"/>
                <a:gd name="T15" fmla="*/ 2 h 69"/>
                <a:gd name="T16" fmla="*/ 130 w 247"/>
                <a:gd name="T17" fmla="*/ 1 h 69"/>
                <a:gd name="T18" fmla="*/ 122 w 247"/>
                <a:gd name="T19" fmla="*/ 2 h 69"/>
                <a:gd name="T20" fmla="*/ 106 w 247"/>
                <a:gd name="T21" fmla="*/ 3 h 69"/>
                <a:gd name="T22" fmla="*/ 88 w 247"/>
                <a:gd name="T23" fmla="*/ 5 h 69"/>
                <a:gd name="T24" fmla="*/ 72 w 247"/>
                <a:gd name="T25" fmla="*/ 2 h 69"/>
                <a:gd name="T26" fmla="*/ 56 w 247"/>
                <a:gd name="T27" fmla="*/ 2 h 69"/>
                <a:gd name="T28" fmla="*/ 40 w 247"/>
                <a:gd name="T29" fmla="*/ 2 h 69"/>
                <a:gd name="T30" fmla="*/ 23 w 247"/>
                <a:gd name="T31" fmla="*/ 3 h 69"/>
                <a:gd name="T32" fmla="*/ 7 w 247"/>
                <a:gd name="T33" fmla="*/ 9 h 69"/>
                <a:gd name="T34" fmla="*/ 3 w 247"/>
                <a:gd name="T35" fmla="*/ 11 h 69"/>
                <a:gd name="T36" fmla="*/ 2 w 247"/>
                <a:gd name="T37" fmla="*/ 11 h 69"/>
                <a:gd name="T38" fmla="*/ 1 w 247"/>
                <a:gd name="T39" fmla="*/ 12 h 69"/>
                <a:gd name="T40" fmla="*/ 1 w 247"/>
                <a:gd name="T41" fmla="*/ 16 h 69"/>
                <a:gd name="T42" fmla="*/ 1 w 247"/>
                <a:gd name="T43" fmla="*/ 23 h 69"/>
                <a:gd name="T44" fmla="*/ 15 w 247"/>
                <a:gd name="T45" fmla="*/ 23 h 69"/>
                <a:gd name="T46" fmla="*/ 29 w 247"/>
                <a:gd name="T47" fmla="*/ 25 h 69"/>
                <a:gd name="T48" fmla="*/ 37 w 247"/>
                <a:gd name="T49" fmla="*/ 27 h 69"/>
                <a:gd name="T50" fmla="*/ 44 w 247"/>
                <a:gd name="T51" fmla="*/ 29 h 69"/>
                <a:gd name="T52" fmla="*/ 58 w 247"/>
                <a:gd name="T53" fmla="*/ 32 h 69"/>
                <a:gd name="T54" fmla="*/ 72 w 247"/>
                <a:gd name="T55" fmla="*/ 35 h 69"/>
                <a:gd name="T56" fmla="*/ 79 w 247"/>
                <a:gd name="T57" fmla="*/ 38 h 69"/>
                <a:gd name="T58" fmla="*/ 88 w 247"/>
                <a:gd name="T59" fmla="*/ 42 h 69"/>
                <a:gd name="T60" fmla="*/ 101 w 247"/>
                <a:gd name="T61" fmla="*/ 46 h 69"/>
                <a:gd name="T62" fmla="*/ 113 w 247"/>
                <a:gd name="T63" fmla="*/ 50 h 69"/>
                <a:gd name="T64" fmla="*/ 141 w 247"/>
                <a:gd name="T65" fmla="*/ 57 h 69"/>
                <a:gd name="T66" fmla="*/ 163 w 247"/>
                <a:gd name="T67" fmla="*/ 61 h 69"/>
                <a:gd name="T68" fmla="*/ 183 w 247"/>
                <a:gd name="T69" fmla="*/ 63 h 69"/>
                <a:gd name="T70" fmla="*/ 204 w 247"/>
                <a:gd name="T71" fmla="*/ 66 h 69"/>
                <a:gd name="T72" fmla="*/ 215 w 247"/>
                <a:gd name="T73" fmla="*/ 67 h 69"/>
                <a:gd name="T74" fmla="*/ 227 w 247"/>
                <a:gd name="T75" fmla="*/ 66 h 69"/>
                <a:gd name="T76" fmla="*/ 233 w 247"/>
                <a:gd name="T77" fmla="*/ 60 h 69"/>
                <a:gd name="T78" fmla="*/ 240 w 247"/>
                <a:gd name="T79" fmla="*/ 49 h 69"/>
                <a:gd name="T80" fmla="*/ 245 w 247"/>
                <a:gd name="T81" fmla="*/ 38 h 69"/>
                <a:gd name="T82" fmla="*/ 247 w 247"/>
                <a:gd name="T83" fmla="*/ 29 h 69"/>
                <a:gd name="T84" fmla="*/ 244 w 247"/>
                <a:gd name="T8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7" h="69">
                  <a:moveTo>
                    <a:pt x="244" y="22"/>
                  </a:moveTo>
                  <a:cubicBezTo>
                    <a:pt x="240" y="20"/>
                    <a:pt x="236" y="17"/>
                    <a:pt x="231" y="16"/>
                  </a:cubicBezTo>
                  <a:cubicBezTo>
                    <a:pt x="229" y="15"/>
                    <a:pt x="227" y="15"/>
                    <a:pt x="224" y="15"/>
                  </a:cubicBezTo>
                  <a:cubicBezTo>
                    <a:pt x="221" y="14"/>
                    <a:pt x="217" y="14"/>
                    <a:pt x="213" y="14"/>
                  </a:cubicBezTo>
                  <a:cubicBezTo>
                    <a:pt x="210" y="13"/>
                    <a:pt x="206" y="13"/>
                    <a:pt x="202" y="12"/>
                  </a:cubicBezTo>
                  <a:cubicBezTo>
                    <a:pt x="192" y="11"/>
                    <a:pt x="192" y="11"/>
                    <a:pt x="192" y="11"/>
                  </a:cubicBezTo>
                  <a:cubicBezTo>
                    <a:pt x="183" y="11"/>
                    <a:pt x="176" y="8"/>
                    <a:pt x="168" y="7"/>
                  </a:cubicBezTo>
                  <a:cubicBezTo>
                    <a:pt x="157" y="5"/>
                    <a:pt x="147" y="3"/>
                    <a:pt x="137" y="2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27" y="1"/>
                    <a:pt x="125" y="2"/>
                    <a:pt x="122" y="2"/>
                  </a:cubicBezTo>
                  <a:cubicBezTo>
                    <a:pt x="117" y="3"/>
                    <a:pt x="111" y="2"/>
                    <a:pt x="106" y="3"/>
                  </a:cubicBezTo>
                  <a:cubicBezTo>
                    <a:pt x="100" y="4"/>
                    <a:pt x="94" y="5"/>
                    <a:pt x="88" y="5"/>
                  </a:cubicBezTo>
                  <a:cubicBezTo>
                    <a:pt x="83" y="6"/>
                    <a:pt x="78" y="3"/>
                    <a:pt x="72" y="2"/>
                  </a:cubicBezTo>
                  <a:cubicBezTo>
                    <a:pt x="67" y="0"/>
                    <a:pt x="62" y="2"/>
                    <a:pt x="56" y="2"/>
                  </a:cubicBezTo>
                  <a:cubicBezTo>
                    <a:pt x="51" y="2"/>
                    <a:pt x="45" y="2"/>
                    <a:pt x="40" y="2"/>
                  </a:cubicBezTo>
                  <a:cubicBezTo>
                    <a:pt x="34" y="2"/>
                    <a:pt x="29" y="2"/>
                    <a:pt x="23" y="3"/>
                  </a:cubicBezTo>
                  <a:cubicBezTo>
                    <a:pt x="18" y="4"/>
                    <a:pt x="12" y="5"/>
                    <a:pt x="7" y="9"/>
                  </a:cubicBezTo>
                  <a:cubicBezTo>
                    <a:pt x="6" y="9"/>
                    <a:pt x="4" y="10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1" y="14"/>
                    <a:pt x="1" y="16"/>
                  </a:cubicBezTo>
                  <a:cubicBezTo>
                    <a:pt x="0" y="20"/>
                    <a:pt x="1" y="23"/>
                    <a:pt x="1" y="23"/>
                  </a:cubicBezTo>
                  <a:cubicBezTo>
                    <a:pt x="6" y="23"/>
                    <a:pt x="11" y="23"/>
                    <a:pt x="15" y="23"/>
                  </a:cubicBezTo>
                  <a:cubicBezTo>
                    <a:pt x="20" y="22"/>
                    <a:pt x="25" y="23"/>
                    <a:pt x="29" y="25"/>
                  </a:cubicBezTo>
                  <a:cubicBezTo>
                    <a:pt x="32" y="26"/>
                    <a:pt x="34" y="27"/>
                    <a:pt x="37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8" y="30"/>
                    <a:pt x="53" y="30"/>
                    <a:pt x="58" y="32"/>
                  </a:cubicBezTo>
                  <a:cubicBezTo>
                    <a:pt x="63" y="33"/>
                    <a:pt x="67" y="34"/>
                    <a:pt x="72" y="35"/>
                  </a:cubicBezTo>
                  <a:cubicBezTo>
                    <a:pt x="74" y="36"/>
                    <a:pt x="77" y="37"/>
                    <a:pt x="79" y="38"/>
                  </a:cubicBezTo>
                  <a:cubicBezTo>
                    <a:pt x="81" y="39"/>
                    <a:pt x="85" y="41"/>
                    <a:pt x="88" y="42"/>
                  </a:cubicBezTo>
                  <a:cubicBezTo>
                    <a:pt x="92" y="44"/>
                    <a:pt x="96" y="45"/>
                    <a:pt x="101" y="46"/>
                  </a:cubicBezTo>
                  <a:cubicBezTo>
                    <a:pt x="105" y="47"/>
                    <a:pt x="109" y="48"/>
                    <a:pt x="113" y="50"/>
                  </a:cubicBezTo>
                  <a:cubicBezTo>
                    <a:pt x="122" y="53"/>
                    <a:pt x="132" y="55"/>
                    <a:pt x="141" y="57"/>
                  </a:cubicBezTo>
                  <a:cubicBezTo>
                    <a:pt x="148" y="59"/>
                    <a:pt x="156" y="60"/>
                    <a:pt x="163" y="61"/>
                  </a:cubicBezTo>
                  <a:cubicBezTo>
                    <a:pt x="170" y="62"/>
                    <a:pt x="177" y="63"/>
                    <a:pt x="183" y="63"/>
                  </a:cubicBezTo>
                  <a:cubicBezTo>
                    <a:pt x="190" y="64"/>
                    <a:pt x="197" y="65"/>
                    <a:pt x="204" y="66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9" y="67"/>
                    <a:pt x="222" y="69"/>
                    <a:pt x="227" y="66"/>
                  </a:cubicBezTo>
                  <a:cubicBezTo>
                    <a:pt x="228" y="66"/>
                    <a:pt x="230" y="66"/>
                    <a:pt x="233" y="60"/>
                  </a:cubicBezTo>
                  <a:cubicBezTo>
                    <a:pt x="235" y="57"/>
                    <a:pt x="237" y="53"/>
                    <a:pt x="240" y="49"/>
                  </a:cubicBezTo>
                  <a:cubicBezTo>
                    <a:pt x="241" y="46"/>
                    <a:pt x="243" y="42"/>
                    <a:pt x="245" y="38"/>
                  </a:cubicBezTo>
                  <a:cubicBezTo>
                    <a:pt x="247" y="33"/>
                    <a:pt x="247" y="30"/>
                    <a:pt x="247" y="29"/>
                  </a:cubicBezTo>
                  <a:cubicBezTo>
                    <a:pt x="247" y="25"/>
                    <a:pt x="246" y="23"/>
                    <a:pt x="24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56" name="Freeform 109"/>
            <p:cNvSpPr>
              <a:spLocks/>
            </p:cNvSpPr>
            <p:nvPr/>
          </p:nvSpPr>
          <p:spPr bwMode="auto">
            <a:xfrm rot="636335">
              <a:off x="4391" y="1811"/>
              <a:ext cx="379" cy="169"/>
            </a:xfrm>
            <a:custGeom>
              <a:avLst/>
              <a:gdLst>
                <a:gd name="T0" fmla="*/ 548 w 549"/>
                <a:gd name="T1" fmla="*/ 12 h 150"/>
                <a:gd name="T2" fmla="*/ 543 w 549"/>
                <a:gd name="T3" fmla="*/ 3 h 150"/>
                <a:gd name="T4" fmla="*/ 531 w 549"/>
                <a:gd name="T5" fmla="*/ 0 h 150"/>
                <a:gd name="T6" fmla="*/ 500 w 549"/>
                <a:gd name="T7" fmla="*/ 3 h 150"/>
                <a:gd name="T8" fmla="*/ 484 w 549"/>
                <a:gd name="T9" fmla="*/ 7 h 150"/>
                <a:gd name="T10" fmla="*/ 462 w 549"/>
                <a:gd name="T11" fmla="*/ 14 h 150"/>
                <a:gd name="T12" fmla="*/ 439 w 549"/>
                <a:gd name="T13" fmla="*/ 20 h 150"/>
                <a:gd name="T14" fmla="*/ 416 w 549"/>
                <a:gd name="T15" fmla="*/ 26 h 150"/>
                <a:gd name="T16" fmla="*/ 363 w 549"/>
                <a:gd name="T17" fmla="*/ 38 h 150"/>
                <a:gd name="T18" fmla="*/ 295 w 549"/>
                <a:gd name="T19" fmla="*/ 52 h 150"/>
                <a:gd name="T20" fmla="*/ 280 w 549"/>
                <a:gd name="T21" fmla="*/ 56 h 150"/>
                <a:gd name="T22" fmla="*/ 264 w 549"/>
                <a:gd name="T23" fmla="*/ 61 h 150"/>
                <a:gd name="T24" fmla="*/ 229 w 549"/>
                <a:gd name="T25" fmla="*/ 72 h 150"/>
                <a:gd name="T26" fmla="*/ 193 w 549"/>
                <a:gd name="T27" fmla="*/ 84 h 150"/>
                <a:gd name="T28" fmla="*/ 156 w 549"/>
                <a:gd name="T29" fmla="*/ 90 h 150"/>
                <a:gd name="T30" fmla="*/ 120 w 549"/>
                <a:gd name="T31" fmla="*/ 99 h 150"/>
                <a:gd name="T32" fmla="*/ 84 w 549"/>
                <a:gd name="T33" fmla="*/ 108 h 150"/>
                <a:gd name="T34" fmla="*/ 48 w 549"/>
                <a:gd name="T35" fmla="*/ 118 h 150"/>
                <a:gd name="T36" fmla="*/ 13 w 549"/>
                <a:gd name="T37" fmla="*/ 132 h 150"/>
                <a:gd name="T38" fmla="*/ 4 w 549"/>
                <a:gd name="T39" fmla="*/ 136 h 150"/>
                <a:gd name="T40" fmla="*/ 2 w 549"/>
                <a:gd name="T41" fmla="*/ 137 h 150"/>
                <a:gd name="T42" fmla="*/ 0 w 549"/>
                <a:gd name="T43" fmla="*/ 138 h 150"/>
                <a:gd name="T44" fmla="*/ 0 w 549"/>
                <a:gd name="T45" fmla="*/ 142 h 150"/>
                <a:gd name="T46" fmla="*/ 4 w 549"/>
                <a:gd name="T47" fmla="*/ 149 h 150"/>
                <a:gd name="T48" fmla="*/ 70 w 549"/>
                <a:gd name="T49" fmla="*/ 135 h 150"/>
                <a:gd name="T50" fmla="*/ 87 w 549"/>
                <a:gd name="T51" fmla="*/ 134 h 150"/>
                <a:gd name="T52" fmla="*/ 104 w 549"/>
                <a:gd name="T53" fmla="*/ 131 h 150"/>
                <a:gd name="T54" fmla="*/ 138 w 549"/>
                <a:gd name="T55" fmla="*/ 126 h 150"/>
                <a:gd name="T56" fmla="*/ 173 w 549"/>
                <a:gd name="T57" fmla="*/ 121 h 150"/>
                <a:gd name="T58" fmla="*/ 190 w 549"/>
                <a:gd name="T59" fmla="*/ 119 h 150"/>
                <a:gd name="T60" fmla="*/ 212 w 549"/>
                <a:gd name="T61" fmla="*/ 118 h 150"/>
                <a:gd name="T62" fmla="*/ 276 w 549"/>
                <a:gd name="T63" fmla="*/ 108 h 150"/>
                <a:gd name="T64" fmla="*/ 345 w 549"/>
                <a:gd name="T65" fmla="*/ 97 h 150"/>
                <a:gd name="T66" fmla="*/ 397 w 549"/>
                <a:gd name="T67" fmla="*/ 86 h 150"/>
                <a:gd name="T68" fmla="*/ 445 w 549"/>
                <a:gd name="T69" fmla="*/ 74 h 150"/>
                <a:gd name="T70" fmla="*/ 492 w 549"/>
                <a:gd name="T71" fmla="*/ 62 h 150"/>
                <a:gd name="T72" fmla="*/ 516 w 549"/>
                <a:gd name="T73" fmla="*/ 55 h 150"/>
                <a:gd name="T74" fmla="*/ 541 w 549"/>
                <a:gd name="T75" fmla="*/ 46 h 150"/>
                <a:gd name="T76" fmla="*/ 548 w 549"/>
                <a:gd name="T77" fmla="*/ 37 h 150"/>
                <a:gd name="T78" fmla="*/ 549 w 549"/>
                <a:gd name="T79" fmla="*/ 24 h 150"/>
                <a:gd name="T80" fmla="*/ 548 w 549"/>
                <a:gd name="T81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9" h="150">
                  <a:moveTo>
                    <a:pt x="548" y="12"/>
                  </a:moveTo>
                  <a:cubicBezTo>
                    <a:pt x="547" y="6"/>
                    <a:pt x="545" y="4"/>
                    <a:pt x="543" y="3"/>
                  </a:cubicBezTo>
                  <a:cubicBezTo>
                    <a:pt x="539" y="0"/>
                    <a:pt x="535" y="0"/>
                    <a:pt x="531" y="0"/>
                  </a:cubicBezTo>
                  <a:cubicBezTo>
                    <a:pt x="520" y="1"/>
                    <a:pt x="510" y="1"/>
                    <a:pt x="500" y="3"/>
                  </a:cubicBezTo>
                  <a:cubicBezTo>
                    <a:pt x="494" y="4"/>
                    <a:pt x="489" y="6"/>
                    <a:pt x="484" y="7"/>
                  </a:cubicBezTo>
                  <a:cubicBezTo>
                    <a:pt x="477" y="10"/>
                    <a:pt x="469" y="12"/>
                    <a:pt x="462" y="14"/>
                  </a:cubicBezTo>
                  <a:cubicBezTo>
                    <a:pt x="454" y="16"/>
                    <a:pt x="446" y="18"/>
                    <a:pt x="439" y="20"/>
                  </a:cubicBezTo>
                  <a:cubicBezTo>
                    <a:pt x="416" y="26"/>
                    <a:pt x="416" y="26"/>
                    <a:pt x="416" y="26"/>
                  </a:cubicBezTo>
                  <a:cubicBezTo>
                    <a:pt x="399" y="31"/>
                    <a:pt x="381" y="34"/>
                    <a:pt x="363" y="38"/>
                  </a:cubicBezTo>
                  <a:cubicBezTo>
                    <a:pt x="341" y="42"/>
                    <a:pt x="318" y="47"/>
                    <a:pt x="295" y="52"/>
                  </a:cubicBezTo>
                  <a:cubicBezTo>
                    <a:pt x="280" y="56"/>
                    <a:pt x="280" y="56"/>
                    <a:pt x="280" y="56"/>
                  </a:cubicBezTo>
                  <a:cubicBezTo>
                    <a:pt x="275" y="57"/>
                    <a:pt x="270" y="59"/>
                    <a:pt x="264" y="61"/>
                  </a:cubicBezTo>
                  <a:cubicBezTo>
                    <a:pt x="253" y="65"/>
                    <a:pt x="241" y="68"/>
                    <a:pt x="229" y="72"/>
                  </a:cubicBezTo>
                  <a:cubicBezTo>
                    <a:pt x="217" y="76"/>
                    <a:pt x="205" y="81"/>
                    <a:pt x="193" y="84"/>
                  </a:cubicBezTo>
                  <a:cubicBezTo>
                    <a:pt x="181" y="88"/>
                    <a:pt x="169" y="88"/>
                    <a:pt x="156" y="90"/>
                  </a:cubicBezTo>
                  <a:cubicBezTo>
                    <a:pt x="144" y="92"/>
                    <a:pt x="132" y="96"/>
                    <a:pt x="120" y="99"/>
                  </a:cubicBezTo>
                  <a:cubicBezTo>
                    <a:pt x="108" y="102"/>
                    <a:pt x="96" y="105"/>
                    <a:pt x="84" y="108"/>
                  </a:cubicBezTo>
                  <a:cubicBezTo>
                    <a:pt x="72" y="111"/>
                    <a:pt x="60" y="114"/>
                    <a:pt x="48" y="118"/>
                  </a:cubicBezTo>
                  <a:cubicBezTo>
                    <a:pt x="36" y="122"/>
                    <a:pt x="24" y="126"/>
                    <a:pt x="13" y="132"/>
                  </a:cubicBezTo>
                  <a:cubicBezTo>
                    <a:pt x="10" y="133"/>
                    <a:pt x="7" y="135"/>
                    <a:pt x="4" y="136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0" y="137"/>
                    <a:pt x="0" y="138"/>
                  </a:cubicBezTo>
                  <a:cubicBezTo>
                    <a:pt x="0" y="139"/>
                    <a:pt x="0" y="140"/>
                    <a:pt x="0" y="142"/>
                  </a:cubicBezTo>
                  <a:cubicBezTo>
                    <a:pt x="1" y="146"/>
                    <a:pt x="3" y="150"/>
                    <a:pt x="4" y="149"/>
                  </a:cubicBezTo>
                  <a:cubicBezTo>
                    <a:pt x="26" y="144"/>
                    <a:pt x="47" y="137"/>
                    <a:pt x="70" y="135"/>
                  </a:cubicBezTo>
                  <a:cubicBezTo>
                    <a:pt x="75" y="135"/>
                    <a:pt x="81" y="135"/>
                    <a:pt x="87" y="134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38" y="126"/>
                    <a:pt x="138" y="126"/>
                    <a:pt x="138" y="126"/>
                  </a:cubicBezTo>
                  <a:cubicBezTo>
                    <a:pt x="150" y="124"/>
                    <a:pt x="161" y="122"/>
                    <a:pt x="173" y="121"/>
                  </a:cubicBezTo>
                  <a:cubicBezTo>
                    <a:pt x="179" y="120"/>
                    <a:pt x="184" y="120"/>
                    <a:pt x="190" y="119"/>
                  </a:cubicBezTo>
                  <a:cubicBezTo>
                    <a:pt x="196" y="119"/>
                    <a:pt x="205" y="119"/>
                    <a:pt x="212" y="118"/>
                  </a:cubicBezTo>
                  <a:cubicBezTo>
                    <a:pt x="235" y="116"/>
                    <a:pt x="253" y="111"/>
                    <a:pt x="276" y="108"/>
                  </a:cubicBezTo>
                  <a:cubicBezTo>
                    <a:pt x="299" y="106"/>
                    <a:pt x="322" y="102"/>
                    <a:pt x="345" y="97"/>
                  </a:cubicBezTo>
                  <a:cubicBezTo>
                    <a:pt x="362" y="94"/>
                    <a:pt x="380" y="90"/>
                    <a:pt x="397" y="86"/>
                  </a:cubicBezTo>
                  <a:cubicBezTo>
                    <a:pt x="413" y="82"/>
                    <a:pt x="429" y="78"/>
                    <a:pt x="445" y="74"/>
                  </a:cubicBezTo>
                  <a:cubicBezTo>
                    <a:pt x="460" y="70"/>
                    <a:pt x="476" y="66"/>
                    <a:pt x="492" y="62"/>
                  </a:cubicBezTo>
                  <a:cubicBezTo>
                    <a:pt x="516" y="55"/>
                    <a:pt x="516" y="55"/>
                    <a:pt x="516" y="55"/>
                  </a:cubicBezTo>
                  <a:cubicBezTo>
                    <a:pt x="524" y="53"/>
                    <a:pt x="533" y="52"/>
                    <a:pt x="541" y="46"/>
                  </a:cubicBezTo>
                  <a:cubicBezTo>
                    <a:pt x="544" y="45"/>
                    <a:pt x="547" y="43"/>
                    <a:pt x="548" y="37"/>
                  </a:cubicBezTo>
                  <a:cubicBezTo>
                    <a:pt x="548" y="33"/>
                    <a:pt x="549" y="29"/>
                    <a:pt x="549" y="24"/>
                  </a:cubicBezTo>
                  <a:cubicBezTo>
                    <a:pt x="549" y="21"/>
                    <a:pt x="549" y="16"/>
                    <a:pt x="54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11061428" y="3804818"/>
            <a:ext cx="890501" cy="450040"/>
            <a:chOff x="10726389" y="4705343"/>
            <a:chExt cx="839797" cy="509479"/>
          </a:xfrm>
          <a:solidFill>
            <a:srgbClr val="FF0000"/>
          </a:solidFill>
        </p:grpSpPr>
        <p:grpSp>
          <p:nvGrpSpPr>
            <p:cNvPr id="168" name="グループ化 29"/>
            <p:cNvGrpSpPr>
              <a:grpSpLocks noChangeAspect="1"/>
            </p:cNvGrpSpPr>
            <p:nvPr/>
          </p:nvGrpSpPr>
          <p:grpSpPr>
            <a:xfrm>
              <a:off x="11055751" y="4749349"/>
              <a:ext cx="83312" cy="421465"/>
              <a:chOff x="6711914" y="4255294"/>
              <a:chExt cx="269875" cy="1365250"/>
            </a:xfrm>
            <a:grpFill/>
          </p:grpSpPr>
          <p:sp>
            <p:nvSpPr>
              <p:cNvPr id="169" name="Freeform 42"/>
              <p:cNvSpPr>
                <a:spLocks/>
              </p:cNvSpPr>
              <p:nvPr/>
            </p:nvSpPr>
            <p:spPr bwMode="auto">
              <a:xfrm>
                <a:off x="6865902" y="4255294"/>
                <a:ext cx="114300" cy="971550"/>
              </a:xfrm>
              <a:custGeom>
                <a:avLst/>
                <a:gdLst>
                  <a:gd name="T0" fmla="*/ 7 w 58"/>
                  <a:gd name="T1" fmla="*/ 16 h 501"/>
                  <a:gd name="T2" fmla="*/ 8 w 58"/>
                  <a:gd name="T3" fmla="*/ 22 h 501"/>
                  <a:gd name="T4" fmla="*/ 9 w 58"/>
                  <a:gd name="T5" fmla="*/ 29 h 501"/>
                  <a:gd name="T6" fmla="*/ 10 w 58"/>
                  <a:gd name="T7" fmla="*/ 43 h 501"/>
                  <a:gd name="T8" fmla="*/ 13 w 58"/>
                  <a:gd name="T9" fmla="*/ 56 h 501"/>
                  <a:gd name="T10" fmla="*/ 15 w 58"/>
                  <a:gd name="T11" fmla="*/ 66 h 501"/>
                  <a:gd name="T12" fmla="*/ 16 w 58"/>
                  <a:gd name="T13" fmla="*/ 76 h 501"/>
                  <a:gd name="T14" fmla="*/ 19 w 58"/>
                  <a:gd name="T15" fmla="*/ 97 h 501"/>
                  <a:gd name="T16" fmla="*/ 22 w 58"/>
                  <a:gd name="T17" fmla="*/ 117 h 501"/>
                  <a:gd name="T18" fmla="*/ 23 w 58"/>
                  <a:gd name="T19" fmla="*/ 141 h 501"/>
                  <a:gd name="T20" fmla="*/ 24 w 58"/>
                  <a:gd name="T21" fmla="*/ 164 h 501"/>
                  <a:gd name="T22" fmla="*/ 23 w 58"/>
                  <a:gd name="T23" fmla="*/ 226 h 501"/>
                  <a:gd name="T24" fmla="*/ 23 w 58"/>
                  <a:gd name="T25" fmla="*/ 240 h 501"/>
                  <a:gd name="T26" fmla="*/ 23 w 58"/>
                  <a:gd name="T27" fmla="*/ 254 h 501"/>
                  <a:gd name="T28" fmla="*/ 22 w 58"/>
                  <a:gd name="T29" fmla="*/ 287 h 501"/>
                  <a:gd name="T30" fmla="*/ 22 w 58"/>
                  <a:gd name="T31" fmla="*/ 321 h 501"/>
                  <a:gd name="T32" fmla="*/ 17 w 58"/>
                  <a:gd name="T33" fmla="*/ 354 h 501"/>
                  <a:gd name="T34" fmla="*/ 15 w 58"/>
                  <a:gd name="T35" fmla="*/ 370 h 501"/>
                  <a:gd name="T36" fmla="*/ 13 w 58"/>
                  <a:gd name="T37" fmla="*/ 386 h 501"/>
                  <a:gd name="T38" fmla="*/ 9 w 58"/>
                  <a:gd name="T39" fmla="*/ 420 h 501"/>
                  <a:gd name="T40" fmla="*/ 4 w 58"/>
                  <a:gd name="T41" fmla="*/ 453 h 501"/>
                  <a:gd name="T42" fmla="*/ 1 w 58"/>
                  <a:gd name="T43" fmla="*/ 486 h 501"/>
                  <a:gd name="T44" fmla="*/ 1 w 58"/>
                  <a:gd name="T45" fmla="*/ 494 h 501"/>
                  <a:gd name="T46" fmla="*/ 1 w 58"/>
                  <a:gd name="T47" fmla="*/ 497 h 501"/>
                  <a:gd name="T48" fmla="*/ 0 w 58"/>
                  <a:gd name="T49" fmla="*/ 499 h 501"/>
                  <a:gd name="T50" fmla="*/ 3 w 58"/>
                  <a:gd name="T51" fmla="*/ 500 h 501"/>
                  <a:gd name="T52" fmla="*/ 8 w 58"/>
                  <a:gd name="T53" fmla="*/ 499 h 501"/>
                  <a:gd name="T54" fmla="*/ 20 w 58"/>
                  <a:gd name="T55" fmla="*/ 440 h 501"/>
                  <a:gd name="T56" fmla="*/ 24 w 58"/>
                  <a:gd name="T57" fmla="*/ 424 h 501"/>
                  <a:gd name="T58" fmla="*/ 27 w 58"/>
                  <a:gd name="T59" fmla="*/ 409 h 501"/>
                  <a:gd name="T60" fmla="*/ 33 w 58"/>
                  <a:gd name="T61" fmla="*/ 378 h 501"/>
                  <a:gd name="T62" fmla="*/ 36 w 58"/>
                  <a:gd name="T63" fmla="*/ 363 h 501"/>
                  <a:gd name="T64" fmla="*/ 39 w 58"/>
                  <a:gd name="T65" fmla="*/ 347 h 501"/>
                  <a:gd name="T66" fmla="*/ 42 w 58"/>
                  <a:gd name="T67" fmla="*/ 332 h 501"/>
                  <a:gd name="T68" fmla="*/ 46 w 58"/>
                  <a:gd name="T69" fmla="*/ 312 h 501"/>
                  <a:gd name="T70" fmla="*/ 53 w 58"/>
                  <a:gd name="T71" fmla="*/ 254 h 501"/>
                  <a:gd name="T72" fmla="*/ 57 w 58"/>
                  <a:gd name="T73" fmla="*/ 191 h 501"/>
                  <a:gd name="T74" fmla="*/ 57 w 58"/>
                  <a:gd name="T75" fmla="*/ 166 h 501"/>
                  <a:gd name="T76" fmla="*/ 56 w 58"/>
                  <a:gd name="T77" fmla="*/ 142 h 501"/>
                  <a:gd name="T78" fmla="*/ 55 w 58"/>
                  <a:gd name="T79" fmla="*/ 119 h 501"/>
                  <a:gd name="T80" fmla="*/ 53 w 58"/>
                  <a:gd name="T81" fmla="*/ 97 h 501"/>
                  <a:gd name="T82" fmla="*/ 50 w 58"/>
                  <a:gd name="T83" fmla="*/ 75 h 501"/>
                  <a:gd name="T84" fmla="*/ 46 w 58"/>
                  <a:gd name="T85" fmla="*/ 53 h 501"/>
                  <a:gd name="T86" fmla="*/ 44 w 58"/>
                  <a:gd name="T87" fmla="*/ 42 h 501"/>
                  <a:gd name="T88" fmla="*/ 43 w 58"/>
                  <a:gd name="T89" fmla="*/ 37 h 501"/>
                  <a:gd name="T90" fmla="*/ 42 w 58"/>
                  <a:gd name="T91" fmla="*/ 31 h 501"/>
                  <a:gd name="T92" fmla="*/ 39 w 58"/>
                  <a:gd name="T93" fmla="*/ 19 h 501"/>
                  <a:gd name="T94" fmla="*/ 35 w 58"/>
                  <a:gd name="T95" fmla="*/ 8 h 501"/>
                  <a:gd name="T96" fmla="*/ 29 w 58"/>
                  <a:gd name="T97" fmla="*/ 2 h 501"/>
                  <a:gd name="T98" fmla="*/ 21 w 58"/>
                  <a:gd name="T99" fmla="*/ 0 h 501"/>
                  <a:gd name="T100" fmla="*/ 13 w 58"/>
                  <a:gd name="T101" fmla="*/ 1 h 501"/>
                  <a:gd name="T102" fmla="*/ 8 w 58"/>
                  <a:gd name="T103" fmla="*/ 6 h 501"/>
                  <a:gd name="T104" fmla="*/ 7 w 58"/>
                  <a:gd name="T105" fmla="*/ 16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" h="501">
                    <a:moveTo>
                      <a:pt x="7" y="16"/>
                    </a:moveTo>
                    <a:cubicBezTo>
                      <a:pt x="7" y="18"/>
                      <a:pt x="8" y="20"/>
                      <a:pt x="8" y="22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34"/>
                      <a:pt x="10" y="38"/>
                      <a:pt x="10" y="43"/>
                    </a:cubicBezTo>
                    <a:cubicBezTo>
                      <a:pt x="11" y="47"/>
                      <a:pt x="12" y="52"/>
                      <a:pt x="13" y="56"/>
                    </a:cubicBezTo>
                    <a:cubicBezTo>
                      <a:pt x="14" y="59"/>
                      <a:pt x="14" y="63"/>
                      <a:pt x="15" y="66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8" y="83"/>
                      <a:pt x="18" y="90"/>
                      <a:pt x="19" y="97"/>
                    </a:cubicBezTo>
                    <a:cubicBezTo>
                      <a:pt x="20" y="103"/>
                      <a:pt x="21" y="110"/>
                      <a:pt x="22" y="117"/>
                    </a:cubicBezTo>
                    <a:cubicBezTo>
                      <a:pt x="23" y="125"/>
                      <a:pt x="23" y="133"/>
                      <a:pt x="23" y="141"/>
                    </a:cubicBezTo>
                    <a:cubicBezTo>
                      <a:pt x="23" y="148"/>
                      <a:pt x="24" y="156"/>
                      <a:pt x="24" y="164"/>
                    </a:cubicBezTo>
                    <a:cubicBezTo>
                      <a:pt x="24" y="185"/>
                      <a:pt x="24" y="205"/>
                      <a:pt x="23" y="226"/>
                    </a:cubicBezTo>
                    <a:cubicBezTo>
                      <a:pt x="23" y="240"/>
                      <a:pt x="23" y="240"/>
                      <a:pt x="23" y="240"/>
                    </a:cubicBezTo>
                    <a:cubicBezTo>
                      <a:pt x="23" y="245"/>
                      <a:pt x="23" y="250"/>
                      <a:pt x="23" y="254"/>
                    </a:cubicBezTo>
                    <a:cubicBezTo>
                      <a:pt x="23" y="265"/>
                      <a:pt x="22" y="276"/>
                      <a:pt x="22" y="287"/>
                    </a:cubicBezTo>
                    <a:cubicBezTo>
                      <a:pt x="22" y="298"/>
                      <a:pt x="23" y="310"/>
                      <a:pt x="22" y="321"/>
                    </a:cubicBezTo>
                    <a:cubicBezTo>
                      <a:pt x="21" y="332"/>
                      <a:pt x="19" y="343"/>
                      <a:pt x="17" y="354"/>
                    </a:cubicBezTo>
                    <a:cubicBezTo>
                      <a:pt x="16" y="359"/>
                      <a:pt x="15" y="364"/>
                      <a:pt x="15" y="370"/>
                    </a:cubicBezTo>
                    <a:cubicBezTo>
                      <a:pt x="14" y="375"/>
                      <a:pt x="14" y="381"/>
                      <a:pt x="13" y="386"/>
                    </a:cubicBezTo>
                    <a:cubicBezTo>
                      <a:pt x="12" y="398"/>
                      <a:pt x="10" y="409"/>
                      <a:pt x="9" y="420"/>
                    </a:cubicBezTo>
                    <a:cubicBezTo>
                      <a:pt x="7" y="431"/>
                      <a:pt x="5" y="442"/>
                      <a:pt x="4" y="453"/>
                    </a:cubicBezTo>
                    <a:cubicBezTo>
                      <a:pt x="3" y="464"/>
                      <a:pt x="1" y="475"/>
                      <a:pt x="1" y="486"/>
                    </a:cubicBezTo>
                    <a:cubicBezTo>
                      <a:pt x="1" y="489"/>
                      <a:pt x="1" y="492"/>
                      <a:pt x="1" y="494"/>
                    </a:cubicBezTo>
                    <a:cubicBezTo>
                      <a:pt x="1" y="497"/>
                      <a:pt x="1" y="497"/>
                      <a:pt x="1" y="497"/>
                    </a:cubicBezTo>
                    <a:cubicBezTo>
                      <a:pt x="0" y="497"/>
                      <a:pt x="0" y="498"/>
                      <a:pt x="0" y="499"/>
                    </a:cubicBezTo>
                    <a:cubicBezTo>
                      <a:pt x="1" y="499"/>
                      <a:pt x="1" y="499"/>
                      <a:pt x="3" y="500"/>
                    </a:cubicBezTo>
                    <a:cubicBezTo>
                      <a:pt x="5" y="501"/>
                      <a:pt x="7" y="500"/>
                      <a:pt x="8" y="499"/>
                    </a:cubicBezTo>
                    <a:cubicBezTo>
                      <a:pt x="12" y="479"/>
                      <a:pt x="14" y="459"/>
                      <a:pt x="20" y="440"/>
                    </a:cubicBezTo>
                    <a:cubicBezTo>
                      <a:pt x="21" y="435"/>
                      <a:pt x="23" y="430"/>
                      <a:pt x="24" y="424"/>
                    </a:cubicBezTo>
                    <a:cubicBezTo>
                      <a:pt x="27" y="409"/>
                      <a:pt x="27" y="409"/>
                      <a:pt x="27" y="409"/>
                    </a:cubicBezTo>
                    <a:cubicBezTo>
                      <a:pt x="33" y="378"/>
                      <a:pt x="33" y="378"/>
                      <a:pt x="33" y="378"/>
                    </a:cubicBezTo>
                    <a:cubicBezTo>
                      <a:pt x="36" y="363"/>
                      <a:pt x="36" y="363"/>
                      <a:pt x="36" y="363"/>
                    </a:cubicBezTo>
                    <a:cubicBezTo>
                      <a:pt x="37" y="358"/>
                      <a:pt x="38" y="353"/>
                      <a:pt x="39" y="347"/>
                    </a:cubicBezTo>
                    <a:cubicBezTo>
                      <a:pt x="40" y="342"/>
                      <a:pt x="41" y="337"/>
                      <a:pt x="42" y="332"/>
                    </a:cubicBezTo>
                    <a:cubicBezTo>
                      <a:pt x="43" y="327"/>
                      <a:pt x="44" y="319"/>
                      <a:pt x="46" y="312"/>
                    </a:cubicBezTo>
                    <a:cubicBezTo>
                      <a:pt x="49" y="291"/>
                      <a:pt x="50" y="275"/>
                      <a:pt x="53" y="254"/>
                    </a:cubicBezTo>
                    <a:cubicBezTo>
                      <a:pt x="55" y="233"/>
                      <a:pt x="57" y="212"/>
                      <a:pt x="57" y="191"/>
                    </a:cubicBezTo>
                    <a:cubicBezTo>
                      <a:pt x="58" y="183"/>
                      <a:pt x="57" y="174"/>
                      <a:pt x="57" y="166"/>
                    </a:cubicBezTo>
                    <a:cubicBezTo>
                      <a:pt x="57" y="158"/>
                      <a:pt x="57" y="150"/>
                      <a:pt x="56" y="142"/>
                    </a:cubicBezTo>
                    <a:cubicBezTo>
                      <a:pt x="56" y="134"/>
                      <a:pt x="55" y="127"/>
                      <a:pt x="55" y="119"/>
                    </a:cubicBezTo>
                    <a:cubicBezTo>
                      <a:pt x="54" y="112"/>
                      <a:pt x="54" y="105"/>
                      <a:pt x="53" y="97"/>
                    </a:cubicBezTo>
                    <a:cubicBezTo>
                      <a:pt x="52" y="90"/>
                      <a:pt x="51" y="82"/>
                      <a:pt x="50" y="75"/>
                    </a:cubicBezTo>
                    <a:cubicBezTo>
                      <a:pt x="49" y="68"/>
                      <a:pt x="48" y="60"/>
                      <a:pt x="46" y="53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1" y="27"/>
                      <a:pt x="40" y="23"/>
                      <a:pt x="39" y="19"/>
                    </a:cubicBezTo>
                    <a:cubicBezTo>
                      <a:pt x="38" y="15"/>
                      <a:pt x="37" y="11"/>
                      <a:pt x="35" y="8"/>
                    </a:cubicBezTo>
                    <a:cubicBezTo>
                      <a:pt x="34" y="5"/>
                      <a:pt x="33" y="3"/>
                      <a:pt x="29" y="2"/>
                    </a:cubicBezTo>
                    <a:cubicBezTo>
                      <a:pt x="26" y="1"/>
                      <a:pt x="24" y="1"/>
                      <a:pt x="21" y="0"/>
                    </a:cubicBezTo>
                    <a:cubicBezTo>
                      <a:pt x="19" y="0"/>
                      <a:pt x="16" y="0"/>
                      <a:pt x="13" y="1"/>
                    </a:cubicBezTo>
                    <a:cubicBezTo>
                      <a:pt x="10" y="2"/>
                      <a:pt x="9" y="4"/>
                      <a:pt x="8" y="6"/>
                    </a:cubicBezTo>
                    <a:cubicBezTo>
                      <a:pt x="6" y="9"/>
                      <a:pt x="7" y="13"/>
                      <a:pt x="7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游ゴシック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Freeform 43"/>
              <p:cNvSpPr>
                <a:spLocks/>
              </p:cNvSpPr>
              <p:nvPr/>
            </p:nvSpPr>
            <p:spPr bwMode="auto">
              <a:xfrm>
                <a:off x="6711914" y="5328444"/>
                <a:ext cx="269875" cy="292100"/>
              </a:xfrm>
              <a:custGeom>
                <a:avLst/>
                <a:gdLst>
                  <a:gd name="T0" fmla="*/ 45 w 137"/>
                  <a:gd name="T1" fmla="*/ 24 h 151"/>
                  <a:gd name="T2" fmla="*/ 23 w 137"/>
                  <a:gd name="T3" fmla="*/ 41 h 151"/>
                  <a:gd name="T4" fmla="*/ 3 w 137"/>
                  <a:gd name="T5" fmla="*/ 78 h 151"/>
                  <a:gd name="T6" fmla="*/ 2 w 137"/>
                  <a:gd name="T7" fmla="*/ 106 h 151"/>
                  <a:gd name="T8" fmla="*/ 5 w 137"/>
                  <a:gd name="T9" fmla="*/ 115 h 151"/>
                  <a:gd name="T10" fmla="*/ 7 w 137"/>
                  <a:gd name="T11" fmla="*/ 121 h 151"/>
                  <a:gd name="T12" fmla="*/ 27 w 137"/>
                  <a:gd name="T13" fmla="*/ 141 h 151"/>
                  <a:gd name="T14" fmla="*/ 56 w 137"/>
                  <a:gd name="T15" fmla="*/ 151 h 151"/>
                  <a:gd name="T16" fmla="*/ 85 w 137"/>
                  <a:gd name="T17" fmla="*/ 148 h 151"/>
                  <a:gd name="T18" fmla="*/ 103 w 137"/>
                  <a:gd name="T19" fmla="*/ 139 h 151"/>
                  <a:gd name="T20" fmla="*/ 127 w 137"/>
                  <a:gd name="T21" fmla="*/ 110 h 151"/>
                  <a:gd name="T22" fmla="*/ 136 w 137"/>
                  <a:gd name="T23" fmla="*/ 53 h 151"/>
                  <a:gd name="T24" fmla="*/ 124 w 137"/>
                  <a:gd name="T25" fmla="*/ 23 h 151"/>
                  <a:gd name="T26" fmla="*/ 116 w 137"/>
                  <a:gd name="T27" fmla="*/ 15 h 151"/>
                  <a:gd name="T28" fmla="*/ 104 w 137"/>
                  <a:gd name="T29" fmla="*/ 7 h 151"/>
                  <a:gd name="T30" fmla="*/ 77 w 137"/>
                  <a:gd name="T31" fmla="*/ 0 h 151"/>
                  <a:gd name="T32" fmla="*/ 43 w 137"/>
                  <a:gd name="T33" fmla="*/ 4 h 151"/>
                  <a:gd name="T34" fmla="*/ 39 w 137"/>
                  <a:gd name="T35" fmla="*/ 5 h 151"/>
                  <a:gd name="T36" fmla="*/ 40 w 137"/>
                  <a:gd name="T37" fmla="*/ 10 h 151"/>
                  <a:gd name="T38" fmla="*/ 87 w 137"/>
                  <a:gd name="T39" fmla="*/ 13 h 151"/>
                  <a:gd name="T40" fmla="*/ 106 w 137"/>
                  <a:gd name="T41" fmla="*/ 24 h 151"/>
                  <a:gd name="T42" fmla="*/ 120 w 137"/>
                  <a:gd name="T43" fmla="*/ 61 h 151"/>
                  <a:gd name="T44" fmla="*/ 119 w 137"/>
                  <a:gd name="T45" fmla="*/ 73 h 151"/>
                  <a:gd name="T46" fmla="*/ 106 w 137"/>
                  <a:gd name="T47" fmla="*/ 103 h 151"/>
                  <a:gd name="T48" fmla="*/ 75 w 137"/>
                  <a:gd name="T49" fmla="*/ 123 h 151"/>
                  <a:gd name="T50" fmla="*/ 55 w 137"/>
                  <a:gd name="T51" fmla="*/ 124 h 151"/>
                  <a:gd name="T52" fmla="*/ 28 w 137"/>
                  <a:gd name="T53" fmla="*/ 87 h 151"/>
                  <a:gd name="T54" fmla="*/ 53 w 137"/>
                  <a:gd name="T55" fmla="*/ 49 h 151"/>
                  <a:gd name="T56" fmla="*/ 67 w 137"/>
                  <a:gd name="T57" fmla="*/ 42 h 151"/>
                  <a:gd name="T58" fmla="*/ 69 w 137"/>
                  <a:gd name="T59" fmla="*/ 41 h 151"/>
                  <a:gd name="T60" fmla="*/ 75 w 137"/>
                  <a:gd name="T61" fmla="*/ 33 h 151"/>
                  <a:gd name="T62" fmla="*/ 79 w 137"/>
                  <a:gd name="T63" fmla="*/ 24 h 151"/>
                  <a:gd name="T64" fmla="*/ 72 w 137"/>
                  <a:gd name="T65" fmla="*/ 20 h 151"/>
                  <a:gd name="T66" fmla="*/ 61 w 137"/>
                  <a:gd name="T67" fmla="*/ 1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7" h="151">
                    <a:moveTo>
                      <a:pt x="61" y="19"/>
                    </a:moveTo>
                    <a:cubicBezTo>
                      <a:pt x="55" y="20"/>
                      <a:pt x="50" y="21"/>
                      <a:pt x="45" y="24"/>
                    </a:cubicBezTo>
                    <a:cubicBezTo>
                      <a:pt x="41" y="26"/>
                      <a:pt x="36" y="28"/>
                      <a:pt x="33" y="31"/>
                    </a:cubicBezTo>
                    <a:cubicBezTo>
                      <a:pt x="29" y="34"/>
                      <a:pt x="25" y="38"/>
                      <a:pt x="23" y="41"/>
                    </a:cubicBezTo>
                    <a:cubicBezTo>
                      <a:pt x="18" y="46"/>
                      <a:pt x="14" y="52"/>
                      <a:pt x="11" y="58"/>
                    </a:cubicBezTo>
                    <a:cubicBezTo>
                      <a:pt x="7" y="64"/>
                      <a:pt x="5" y="71"/>
                      <a:pt x="3" y="78"/>
                    </a:cubicBezTo>
                    <a:cubicBezTo>
                      <a:pt x="1" y="85"/>
                      <a:pt x="0" y="92"/>
                      <a:pt x="1" y="99"/>
                    </a:cubicBezTo>
                    <a:cubicBezTo>
                      <a:pt x="1" y="102"/>
                      <a:pt x="2" y="104"/>
                      <a:pt x="2" y="106"/>
                    </a:cubicBezTo>
                    <a:cubicBezTo>
                      <a:pt x="2" y="108"/>
                      <a:pt x="3" y="110"/>
                      <a:pt x="4" y="112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5" y="116"/>
                      <a:pt x="5" y="117"/>
                      <a:pt x="6" y="118"/>
                    </a:cubicBezTo>
                    <a:cubicBezTo>
                      <a:pt x="6" y="119"/>
                      <a:pt x="7" y="120"/>
                      <a:pt x="7" y="121"/>
                    </a:cubicBezTo>
                    <a:cubicBezTo>
                      <a:pt x="9" y="124"/>
                      <a:pt x="9" y="124"/>
                      <a:pt x="9" y="124"/>
                    </a:cubicBezTo>
                    <a:cubicBezTo>
                      <a:pt x="13" y="131"/>
                      <a:pt x="20" y="137"/>
                      <a:pt x="27" y="141"/>
                    </a:cubicBezTo>
                    <a:cubicBezTo>
                      <a:pt x="31" y="144"/>
                      <a:pt x="36" y="146"/>
                      <a:pt x="41" y="148"/>
                    </a:cubicBezTo>
                    <a:cubicBezTo>
                      <a:pt x="46" y="149"/>
                      <a:pt x="51" y="150"/>
                      <a:pt x="56" y="151"/>
                    </a:cubicBezTo>
                    <a:cubicBezTo>
                      <a:pt x="61" y="151"/>
                      <a:pt x="66" y="151"/>
                      <a:pt x="71" y="151"/>
                    </a:cubicBezTo>
                    <a:cubicBezTo>
                      <a:pt x="76" y="150"/>
                      <a:pt x="80" y="149"/>
                      <a:pt x="85" y="148"/>
                    </a:cubicBezTo>
                    <a:cubicBezTo>
                      <a:pt x="89" y="146"/>
                      <a:pt x="94" y="144"/>
                      <a:pt x="98" y="142"/>
                    </a:cubicBezTo>
                    <a:cubicBezTo>
                      <a:pt x="100" y="141"/>
                      <a:pt x="101" y="140"/>
                      <a:pt x="103" y="139"/>
                    </a:cubicBezTo>
                    <a:cubicBezTo>
                      <a:pt x="105" y="137"/>
                      <a:pt x="107" y="136"/>
                      <a:pt x="109" y="134"/>
                    </a:cubicBezTo>
                    <a:cubicBezTo>
                      <a:pt x="116" y="127"/>
                      <a:pt x="123" y="119"/>
                      <a:pt x="127" y="110"/>
                    </a:cubicBezTo>
                    <a:cubicBezTo>
                      <a:pt x="131" y="101"/>
                      <a:pt x="133" y="91"/>
                      <a:pt x="134" y="82"/>
                    </a:cubicBezTo>
                    <a:cubicBezTo>
                      <a:pt x="135" y="72"/>
                      <a:pt x="137" y="63"/>
                      <a:pt x="136" y="53"/>
                    </a:cubicBezTo>
                    <a:cubicBezTo>
                      <a:pt x="136" y="43"/>
                      <a:pt x="132" y="34"/>
                      <a:pt x="126" y="26"/>
                    </a:cubicBezTo>
                    <a:cubicBezTo>
                      <a:pt x="126" y="25"/>
                      <a:pt x="125" y="24"/>
                      <a:pt x="124" y="23"/>
                    </a:cubicBezTo>
                    <a:cubicBezTo>
                      <a:pt x="123" y="22"/>
                      <a:pt x="123" y="21"/>
                      <a:pt x="122" y="20"/>
                    </a:cubicBezTo>
                    <a:cubicBezTo>
                      <a:pt x="120" y="18"/>
                      <a:pt x="118" y="17"/>
                      <a:pt x="116" y="15"/>
                    </a:cubicBezTo>
                    <a:cubicBezTo>
                      <a:pt x="115" y="13"/>
                      <a:pt x="113" y="12"/>
                      <a:pt x="111" y="11"/>
                    </a:cubicBezTo>
                    <a:cubicBezTo>
                      <a:pt x="108" y="9"/>
                      <a:pt x="106" y="8"/>
                      <a:pt x="104" y="7"/>
                    </a:cubicBezTo>
                    <a:cubicBezTo>
                      <a:pt x="100" y="5"/>
                      <a:pt x="95" y="4"/>
                      <a:pt x="91" y="2"/>
                    </a:cubicBezTo>
                    <a:cubicBezTo>
                      <a:pt x="86" y="1"/>
                      <a:pt x="81" y="1"/>
                      <a:pt x="77" y="0"/>
                    </a:cubicBezTo>
                    <a:cubicBezTo>
                      <a:pt x="67" y="0"/>
                      <a:pt x="58" y="0"/>
                      <a:pt x="49" y="2"/>
                    </a:cubicBezTo>
                    <a:cubicBezTo>
                      <a:pt x="47" y="3"/>
                      <a:pt x="45" y="4"/>
                      <a:pt x="43" y="4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0" y="5"/>
                      <a:pt x="39" y="5"/>
                    </a:cubicBezTo>
                    <a:cubicBezTo>
                      <a:pt x="39" y="5"/>
                      <a:pt x="39" y="6"/>
                      <a:pt x="39" y="7"/>
                    </a:cubicBezTo>
                    <a:cubicBezTo>
                      <a:pt x="39" y="8"/>
                      <a:pt x="40" y="9"/>
                      <a:pt x="40" y="10"/>
                    </a:cubicBezTo>
                    <a:cubicBezTo>
                      <a:pt x="40" y="10"/>
                      <a:pt x="41" y="11"/>
                      <a:pt x="41" y="11"/>
                    </a:cubicBezTo>
                    <a:cubicBezTo>
                      <a:pt x="56" y="8"/>
                      <a:pt x="73" y="7"/>
                      <a:pt x="87" y="13"/>
                    </a:cubicBezTo>
                    <a:cubicBezTo>
                      <a:pt x="91" y="14"/>
                      <a:pt x="94" y="16"/>
                      <a:pt x="97" y="18"/>
                    </a:cubicBezTo>
                    <a:cubicBezTo>
                      <a:pt x="100" y="19"/>
                      <a:pt x="103" y="21"/>
                      <a:pt x="106" y="24"/>
                    </a:cubicBezTo>
                    <a:cubicBezTo>
                      <a:pt x="111" y="28"/>
                      <a:pt x="115" y="33"/>
                      <a:pt x="117" y="40"/>
                    </a:cubicBezTo>
                    <a:cubicBezTo>
                      <a:pt x="120" y="46"/>
                      <a:pt x="120" y="54"/>
                      <a:pt x="120" y="61"/>
                    </a:cubicBezTo>
                    <a:cubicBezTo>
                      <a:pt x="120" y="67"/>
                      <a:pt x="120" y="67"/>
                      <a:pt x="120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8" y="76"/>
                      <a:pt x="116" y="81"/>
                      <a:pt x="114" y="86"/>
                    </a:cubicBezTo>
                    <a:cubicBezTo>
                      <a:pt x="112" y="93"/>
                      <a:pt x="109" y="98"/>
                      <a:pt x="106" y="103"/>
                    </a:cubicBezTo>
                    <a:cubicBezTo>
                      <a:pt x="102" y="108"/>
                      <a:pt x="98" y="113"/>
                      <a:pt x="93" y="116"/>
                    </a:cubicBezTo>
                    <a:cubicBezTo>
                      <a:pt x="87" y="120"/>
                      <a:pt x="81" y="122"/>
                      <a:pt x="75" y="123"/>
                    </a:cubicBezTo>
                    <a:cubicBezTo>
                      <a:pt x="71" y="124"/>
                      <a:pt x="68" y="124"/>
                      <a:pt x="65" y="125"/>
                    </a:cubicBezTo>
                    <a:cubicBezTo>
                      <a:pt x="62" y="125"/>
                      <a:pt x="58" y="124"/>
                      <a:pt x="55" y="124"/>
                    </a:cubicBezTo>
                    <a:cubicBezTo>
                      <a:pt x="45" y="122"/>
                      <a:pt x="37" y="117"/>
                      <a:pt x="32" y="111"/>
                    </a:cubicBezTo>
                    <a:cubicBezTo>
                      <a:pt x="28" y="105"/>
                      <a:pt x="26" y="97"/>
                      <a:pt x="28" y="87"/>
                    </a:cubicBezTo>
                    <a:cubicBezTo>
                      <a:pt x="30" y="78"/>
                      <a:pt x="34" y="68"/>
                      <a:pt x="41" y="60"/>
                    </a:cubicBezTo>
                    <a:cubicBezTo>
                      <a:pt x="45" y="56"/>
                      <a:pt x="48" y="52"/>
                      <a:pt x="53" y="49"/>
                    </a:cubicBezTo>
                    <a:cubicBezTo>
                      <a:pt x="55" y="48"/>
                      <a:pt x="57" y="46"/>
                      <a:pt x="60" y="45"/>
                    </a:cubicBezTo>
                    <a:cubicBezTo>
                      <a:pt x="62" y="44"/>
                      <a:pt x="64" y="43"/>
                      <a:pt x="67" y="42"/>
                    </a:cubicBezTo>
                    <a:cubicBezTo>
                      <a:pt x="67" y="41"/>
                      <a:pt x="67" y="41"/>
                      <a:pt x="68" y="41"/>
                    </a:cubicBezTo>
                    <a:cubicBezTo>
                      <a:pt x="68" y="41"/>
                      <a:pt x="68" y="41"/>
                      <a:pt x="69" y="41"/>
                    </a:cubicBezTo>
                    <a:cubicBezTo>
                      <a:pt x="69" y="40"/>
                      <a:pt x="70" y="39"/>
                      <a:pt x="71" y="38"/>
                    </a:cubicBezTo>
                    <a:cubicBezTo>
                      <a:pt x="72" y="36"/>
                      <a:pt x="74" y="35"/>
                      <a:pt x="75" y="33"/>
                    </a:cubicBezTo>
                    <a:cubicBezTo>
                      <a:pt x="77" y="32"/>
                      <a:pt x="79" y="30"/>
                      <a:pt x="79" y="28"/>
                    </a:cubicBezTo>
                    <a:cubicBezTo>
                      <a:pt x="79" y="27"/>
                      <a:pt x="79" y="26"/>
                      <a:pt x="79" y="24"/>
                    </a:cubicBezTo>
                    <a:cubicBezTo>
                      <a:pt x="78" y="23"/>
                      <a:pt x="77" y="22"/>
                      <a:pt x="76" y="22"/>
                    </a:cubicBezTo>
                    <a:cubicBezTo>
                      <a:pt x="75" y="21"/>
                      <a:pt x="73" y="20"/>
                      <a:pt x="72" y="20"/>
                    </a:cubicBezTo>
                    <a:cubicBezTo>
                      <a:pt x="71" y="19"/>
                      <a:pt x="70" y="19"/>
                      <a:pt x="68" y="19"/>
                    </a:cubicBezTo>
                    <a:cubicBezTo>
                      <a:pt x="66" y="19"/>
                      <a:pt x="63" y="19"/>
                      <a:pt x="61" y="1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游ゴシック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171" name="Freeform 33"/>
            <p:cNvSpPr>
              <a:spLocks noChangeAspect="1"/>
            </p:cNvSpPr>
            <p:nvPr/>
          </p:nvSpPr>
          <p:spPr bwMode="auto">
            <a:xfrm>
              <a:off x="10726389" y="4705343"/>
              <a:ext cx="839797" cy="509479"/>
            </a:xfrm>
            <a:custGeom>
              <a:avLst/>
              <a:gdLst>
                <a:gd name="T0" fmla="*/ 948 w 1271"/>
                <a:gd name="T1" fmla="*/ 0 h 769"/>
                <a:gd name="T2" fmla="*/ 906 w 1271"/>
                <a:gd name="T3" fmla="*/ 0 h 769"/>
                <a:gd name="T4" fmla="*/ 781 w 1271"/>
                <a:gd name="T5" fmla="*/ 0 h 769"/>
                <a:gd name="T6" fmla="*/ 657 w 1271"/>
                <a:gd name="T7" fmla="*/ 0 h 769"/>
                <a:gd name="T8" fmla="*/ 568 w 1271"/>
                <a:gd name="T9" fmla="*/ 0 h 769"/>
                <a:gd name="T10" fmla="*/ 77 w 1271"/>
                <a:gd name="T11" fmla="*/ 6 h 769"/>
                <a:gd name="T12" fmla="*/ 41 w 1271"/>
                <a:gd name="T13" fmla="*/ 11 h 769"/>
                <a:gd name="T14" fmla="*/ 21 w 1271"/>
                <a:gd name="T15" fmla="*/ 28 h 769"/>
                <a:gd name="T16" fmla="*/ 12 w 1271"/>
                <a:gd name="T17" fmla="*/ 65 h 769"/>
                <a:gd name="T18" fmla="*/ 9 w 1271"/>
                <a:gd name="T19" fmla="*/ 109 h 769"/>
                <a:gd name="T20" fmla="*/ 5 w 1271"/>
                <a:gd name="T21" fmla="*/ 168 h 769"/>
                <a:gd name="T22" fmla="*/ 3 w 1271"/>
                <a:gd name="T23" fmla="*/ 227 h 769"/>
                <a:gd name="T24" fmla="*/ 0 w 1271"/>
                <a:gd name="T25" fmla="*/ 364 h 769"/>
                <a:gd name="T26" fmla="*/ 1 w 1271"/>
                <a:gd name="T27" fmla="*/ 462 h 769"/>
                <a:gd name="T28" fmla="*/ 7 w 1271"/>
                <a:gd name="T29" fmla="*/ 689 h 769"/>
                <a:gd name="T30" fmla="*/ 8 w 1271"/>
                <a:gd name="T31" fmla="*/ 713 h 769"/>
                <a:gd name="T32" fmla="*/ 16 w 1271"/>
                <a:gd name="T33" fmla="*/ 743 h 769"/>
                <a:gd name="T34" fmla="*/ 45 w 1271"/>
                <a:gd name="T35" fmla="*/ 765 h 769"/>
                <a:gd name="T36" fmla="*/ 72 w 1271"/>
                <a:gd name="T37" fmla="*/ 768 h 769"/>
                <a:gd name="T38" fmla="*/ 256 w 1271"/>
                <a:gd name="T39" fmla="*/ 769 h 769"/>
                <a:gd name="T40" fmla="*/ 446 w 1271"/>
                <a:gd name="T41" fmla="*/ 768 h 769"/>
                <a:gd name="T42" fmla="*/ 938 w 1271"/>
                <a:gd name="T43" fmla="*/ 763 h 769"/>
                <a:gd name="T44" fmla="*/ 1169 w 1271"/>
                <a:gd name="T45" fmla="*/ 758 h 769"/>
                <a:gd name="T46" fmla="*/ 1199 w 1271"/>
                <a:gd name="T47" fmla="*/ 744 h 769"/>
                <a:gd name="T48" fmla="*/ 1095 w 1271"/>
                <a:gd name="T49" fmla="*/ 734 h 769"/>
                <a:gd name="T50" fmla="*/ 884 w 1271"/>
                <a:gd name="T51" fmla="*/ 732 h 769"/>
                <a:gd name="T52" fmla="*/ 622 w 1271"/>
                <a:gd name="T53" fmla="*/ 734 h 769"/>
                <a:gd name="T54" fmla="*/ 386 w 1271"/>
                <a:gd name="T55" fmla="*/ 737 h 769"/>
                <a:gd name="T56" fmla="*/ 273 w 1271"/>
                <a:gd name="T57" fmla="*/ 737 h 769"/>
                <a:gd name="T58" fmla="*/ 127 w 1271"/>
                <a:gd name="T59" fmla="*/ 736 h 769"/>
                <a:gd name="T60" fmla="*/ 71 w 1271"/>
                <a:gd name="T61" fmla="*/ 736 h 769"/>
                <a:gd name="T62" fmla="*/ 52 w 1271"/>
                <a:gd name="T63" fmla="*/ 733 h 769"/>
                <a:gd name="T64" fmla="*/ 43 w 1271"/>
                <a:gd name="T65" fmla="*/ 726 h 769"/>
                <a:gd name="T66" fmla="*/ 39 w 1271"/>
                <a:gd name="T67" fmla="*/ 698 h 769"/>
                <a:gd name="T68" fmla="*/ 35 w 1271"/>
                <a:gd name="T69" fmla="*/ 186 h 769"/>
                <a:gd name="T70" fmla="*/ 42 w 1271"/>
                <a:gd name="T71" fmla="*/ 67 h 769"/>
                <a:gd name="T72" fmla="*/ 46 w 1271"/>
                <a:gd name="T73" fmla="*/ 44 h 769"/>
                <a:gd name="T74" fmla="*/ 60 w 1271"/>
                <a:gd name="T75" fmla="*/ 36 h 769"/>
                <a:gd name="T76" fmla="*/ 100 w 1271"/>
                <a:gd name="T77" fmla="*/ 34 h 769"/>
                <a:gd name="T78" fmla="*/ 599 w 1271"/>
                <a:gd name="T79" fmla="*/ 21 h 769"/>
                <a:gd name="T80" fmla="*/ 974 w 1271"/>
                <a:gd name="T81" fmla="*/ 18 h 769"/>
                <a:gd name="T82" fmla="*/ 1098 w 1271"/>
                <a:gd name="T83" fmla="*/ 19 h 769"/>
                <a:gd name="T84" fmla="*/ 1193 w 1271"/>
                <a:gd name="T85" fmla="*/ 25 h 769"/>
                <a:gd name="T86" fmla="*/ 1222 w 1271"/>
                <a:gd name="T87" fmla="*/ 30 h 769"/>
                <a:gd name="T88" fmla="*/ 1229 w 1271"/>
                <a:gd name="T89" fmla="*/ 42 h 769"/>
                <a:gd name="T90" fmla="*/ 1233 w 1271"/>
                <a:gd name="T91" fmla="*/ 89 h 769"/>
                <a:gd name="T92" fmla="*/ 1238 w 1271"/>
                <a:gd name="T93" fmla="*/ 152 h 769"/>
                <a:gd name="T94" fmla="*/ 1260 w 1271"/>
                <a:gd name="T95" fmla="*/ 653 h 769"/>
                <a:gd name="T96" fmla="*/ 1263 w 1271"/>
                <a:gd name="T97" fmla="*/ 730 h 769"/>
                <a:gd name="T98" fmla="*/ 1267 w 1271"/>
                <a:gd name="T99" fmla="*/ 750 h 769"/>
                <a:gd name="T100" fmla="*/ 1271 w 1271"/>
                <a:gd name="T101" fmla="*/ 739 h 769"/>
                <a:gd name="T102" fmla="*/ 1271 w 1271"/>
                <a:gd name="T103" fmla="*/ 737 h 769"/>
                <a:gd name="T104" fmla="*/ 1256 w 1271"/>
                <a:gd name="T105" fmla="*/ 224 h 769"/>
                <a:gd name="T106" fmla="*/ 1252 w 1271"/>
                <a:gd name="T107" fmla="*/ 137 h 769"/>
                <a:gd name="T108" fmla="*/ 1248 w 1271"/>
                <a:gd name="T109" fmla="*/ 79 h 769"/>
                <a:gd name="T110" fmla="*/ 1245 w 1271"/>
                <a:gd name="T111" fmla="*/ 41 h 769"/>
                <a:gd name="T112" fmla="*/ 1243 w 1271"/>
                <a:gd name="T113" fmla="*/ 33 h 769"/>
                <a:gd name="T114" fmla="*/ 1235 w 1271"/>
                <a:gd name="T115" fmla="*/ 21 h 769"/>
                <a:gd name="T116" fmla="*/ 1224 w 1271"/>
                <a:gd name="T117" fmla="*/ 13 h 769"/>
                <a:gd name="T118" fmla="*/ 1220 w 1271"/>
                <a:gd name="T119" fmla="*/ 12 h 769"/>
                <a:gd name="T120" fmla="*/ 1207 w 1271"/>
                <a:gd name="T121" fmla="*/ 10 h 769"/>
                <a:gd name="T122" fmla="*/ 1133 w 1271"/>
                <a:gd name="T123" fmla="*/ 4 h 769"/>
                <a:gd name="T124" fmla="*/ 955 w 1271"/>
                <a:gd name="T125" fmla="*/ 0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1" h="769">
                  <a:moveTo>
                    <a:pt x="955" y="0"/>
                  </a:moveTo>
                  <a:cubicBezTo>
                    <a:pt x="948" y="0"/>
                    <a:pt x="948" y="0"/>
                    <a:pt x="948" y="0"/>
                  </a:cubicBezTo>
                  <a:cubicBezTo>
                    <a:pt x="941" y="0"/>
                    <a:pt x="934" y="0"/>
                    <a:pt x="928" y="0"/>
                  </a:cubicBezTo>
                  <a:cubicBezTo>
                    <a:pt x="921" y="0"/>
                    <a:pt x="913" y="0"/>
                    <a:pt x="906" y="0"/>
                  </a:cubicBezTo>
                  <a:cubicBezTo>
                    <a:pt x="904" y="0"/>
                    <a:pt x="901" y="0"/>
                    <a:pt x="898" y="0"/>
                  </a:cubicBezTo>
                  <a:cubicBezTo>
                    <a:pt x="781" y="0"/>
                    <a:pt x="781" y="0"/>
                    <a:pt x="781" y="0"/>
                  </a:cubicBezTo>
                  <a:cubicBezTo>
                    <a:pt x="741" y="0"/>
                    <a:pt x="702" y="0"/>
                    <a:pt x="662" y="0"/>
                  </a:cubicBezTo>
                  <a:cubicBezTo>
                    <a:pt x="660" y="0"/>
                    <a:pt x="659" y="0"/>
                    <a:pt x="657" y="0"/>
                  </a:cubicBezTo>
                  <a:cubicBezTo>
                    <a:pt x="644" y="0"/>
                    <a:pt x="630" y="0"/>
                    <a:pt x="615" y="0"/>
                  </a:cubicBezTo>
                  <a:cubicBezTo>
                    <a:pt x="600" y="0"/>
                    <a:pt x="584" y="0"/>
                    <a:pt x="568" y="0"/>
                  </a:cubicBezTo>
                  <a:cubicBezTo>
                    <a:pt x="550" y="0"/>
                    <a:pt x="532" y="0"/>
                    <a:pt x="514" y="0"/>
                  </a:cubicBezTo>
                  <a:cubicBezTo>
                    <a:pt x="358" y="1"/>
                    <a:pt x="233" y="4"/>
                    <a:pt x="77" y="6"/>
                  </a:cubicBezTo>
                  <a:cubicBezTo>
                    <a:pt x="72" y="6"/>
                    <a:pt x="68" y="6"/>
                    <a:pt x="62" y="7"/>
                  </a:cubicBezTo>
                  <a:cubicBezTo>
                    <a:pt x="56" y="7"/>
                    <a:pt x="49" y="8"/>
                    <a:pt x="41" y="11"/>
                  </a:cubicBezTo>
                  <a:cubicBezTo>
                    <a:pt x="37" y="12"/>
                    <a:pt x="33" y="14"/>
                    <a:pt x="30" y="18"/>
                  </a:cubicBezTo>
                  <a:cubicBezTo>
                    <a:pt x="26" y="21"/>
                    <a:pt x="23" y="24"/>
                    <a:pt x="21" y="28"/>
                  </a:cubicBezTo>
                  <a:cubicBezTo>
                    <a:pt x="16" y="36"/>
                    <a:pt x="15" y="43"/>
                    <a:pt x="14" y="49"/>
                  </a:cubicBezTo>
                  <a:cubicBezTo>
                    <a:pt x="13" y="55"/>
                    <a:pt x="13" y="60"/>
                    <a:pt x="12" y="65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0" y="89"/>
                    <a:pt x="10" y="99"/>
                    <a:pt x="9" y="109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78"/>
                    <a:pt x="4" y="187"/>
                    <a:pt x="4" y="197"/>
                  </a:cubicBezTo>
                  <a:cubicBezTo>
                    <a:pt x="3" y="207"/>
                    <a:pt x="3" y="217"/>
                    <a:pt x="3" y="227"/>
                  </a:cubicBezTo>
                  <a:cubicBezTo>
                    <a:pt x="1" y="266"/>
                    <a:pt x="1" y="305"/>
                    <a:pt x="0" y="344"/>
                  </a:cubicBezTo>
                  <a:cubicBezTo>
                    <a:pt x="0" y="351"/>
                    <a:pt x="0" y="358"/>
                    <a:pt x="0" y="364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0" y="412"/>
                    <a:pt x="0" y="437"/>
                    <a:pt x="1" y="462"/>
                  </a:cubicBezTo>
                  <a:cubicBezTo>
                    <a:pt x="2" y="523"/>
                    <a:pt x="3" y="583"/>
                    <a:pt x="5" y="644"/>
                  </a:cubicBezTo>
                  <a:cubicBezTo>
                    <a:pt x="7" y="689"/>
                    <a:pt x="7" y="689"/>
                    <a:pt x="7" y="689"/>
                  </a:cubicBezTo>
                  <a:cubicBezTo>
                    <a:pt x="7" y="701"/>
                    <a:pt x="7" y="701"/>
                    <a:pt x="7" y="701"/>
                  </a:cubicBezTo>
                  <a:cubicBezTo>
                    <a:pt x="7" y="704"/>
                    <a:pt x="7" y="708"/>
                    <a:pt x="8" y="713"/>
                  </a:cubicBezTo>
                  <a:cubicBezTo>
                    <a:pt x="8" y="717"/>
                    <a:pt x="9" y="722"/>
                    <a:pt x="10" y="727"/>
                  </a:cubicBezTo>
                  <a:cubicBezTo>
                    <a:pt x="11" y="732"/>
                    <a:pt x="13" y="737"/>
                    <a:pt x="16" y="743"/>
                  </a:cubicBezTo>
                  <a:cubicBezTo>
                    <a:pt x="19" y="748"/>
                    <a:pt x="23" y="753"/>
                    <a:pt x="29" y="757"/>
                  </a:cubicBezTo>
                  <a:cubicBezTo>
                    <a:pt x="34" y="761"/>
                    <a:pt x="40" y="763"/>
                    <a:pt x="45" y="765"/>
                  </a:cubicBezTo>
                  <a:cubicBezTo>
                    <a:pt x="50" y="766"/>
                    <a:pt x="55" y="767"/>
                    <a:pt x="59" y="767"/>
                  </a:cubicBezTo>
                  <a:cubicBezTo>
                    <a:pt x="64" y="767"/>
                    <a:pt x="68" y="768"/>
                    <a:pt x="72" y="768"/>
                  </a:cubicBezTo>
                  <a:cubicBezTo>
                    <a:pt x="118" y="768"/>
                    <a:pt x="118" y="768"/>
                    <a:pt x="118" y="768"/>
                  </a:cubicBezTo>
                  <a:cubicBezTo>
                    <a:pt x="164" y="768"/>
                    <a:pt x="210" y="769"/>
                    <a:pt x="256" y="769"/>
                  </a:cubicBezTo>
                  <a:cubicBezTo>
                    <a:pt x="260" y="769"/>
                    <a:pt x="260" y="769"/>
                    <a:pt x="260" y="769"/>
                  </a:cubicBezTo>
                  <a:cubicBezTo>
                    <a:pt x="322" y="769"/>
                    <a:pt x="384" y="768"/>
                    <a:pt x="446" y="768"/>
                  </a:cubicBezTo>
                  <a:cubicBezTo>
                    <a:pt x="556" y="767"/>
                    <a:pt x="665" y="766"/>
                    <a:pt x="775" y="764"/>
                  </a:cubicBezTo>
                  <a:cubicBezTo>
                    <a:pt x="829" y="764"/>
                    <a:pt x="884" y="763"/>
                    <a:pt x="938" y="763"/>
                  </a:cubicBezTo>
                  <a:cubicBezTo>
                    <a:pt x="999" y="763"/>
                    <a:pt x="1060" y="763"/>
                    <a:pt x="1120" y="762"/>
                  </a:cubicBezTo>
                  <a:cubicBezTo>
                    <a:pt x="1136" y="761"/>
                    <a:pt x="1157" y="761"/>
                    <a:pt x="1169" y="758"/>
                  </a:cubicBezTo>
                  <a:cubicBezTo>
                    <a:pt x="1177" y="755"/>
                    <a:pt x="1185" y="753"/>
                    <a:pt x="1192" y="751"/>
                  </a:cubicBezTo>
                  <a:cubicBezTo>
                    <a:pt x="1197" y="749"/>
                    <a:pt x="1201" y="746"/>
                    <a:pt x="1199" y="744"/>
                  </a:cubicBezTo>
                  <a:cubicBezTo>
                    <a:pt x="1196" y="740"/>
                    <a:pt x="1182" y="738"/>
                    <a:pt x="1172" y="737"/>
                  </a:cubicBezTo>
                  <a:cubicBezTo>
                    <a:pt x="1147" y="735"/>
                    <a:pt x="1121" y="734"/>
                    <a:pt x="1095" y="734"/>
                  </a:cubicBezTo>
                  <a:cubicBezTo>
                    <a:pt x="1029" y="732"/>
                    <a:pt x="962" y="731"/>
                    <a:pt x="896" y="731"/>
                  </a:cubicBezTo>
                  <a:cubicBezTo>
                    <a:pt x="892" y="731"/>
                    <a:pt x="888" y="732"/>
                    <a:pt x="884" y="732"/>
                  </a:cubicBezTo>
                  <a:cubicBezTo>
                    <a:pt x="849" y="732"/>
                    <a:pt x="814" y="732"/>
                    <a:pt x="779" y="732"/>
                  </a:cubicBezTo>
                  <a:cubicBezTo>
                    <a:pt x="727" y="733"/>
                    <a:pt x="674" y="734"/>
                    <a:pt x="622" y="734"/>
                  </a:cubicBezTo>
                  <a:cubicBezTo>
                    <a:pt x="569" y="735"/>
                    <a:pt x="517" y="735"/>
                    <a:pt x="464" y="736"/>
                  </a:cubicBezTo>
                  <a:cubicBezTo>
                    <a:pt x="386" y="737"/>
                    <a:pt x="386" y="737"/>
                    <a:pt x="386" y="737"/>
                  </a:cubicBezTo>
                  <a:cubicBezTo>
                    <a:pt x="308" y="737"/>
                    <a:pt x="308" y="737"/>
                    <a:pt x="308" y="737"/>
                  </a:cubicBezTo>
                  <a:cubicBezTo>
                    <a:pt x="296" y="737"/>
                    <a:pt x="284" y="737"/>
                    <a:pt x="273" y="737"/>
                  </a:cubicBezTo>
                  <a:cubicBezTo>
                    <a:pt x="254" y="737"/>
                    <a:pt x="236" y="737"/>
                    <a:pt x="218" y="737"/>
                  </a:cubicBezTo>
                  <a:cubicBezTo>
                    <a:pt x="187" y="737"/>
                    <a:pt x="157" y="737"/>
                    <a:pt x="127" y="736"/>
                  </a:cubicBezTo>
                  <a:cubicBezTo>
                    <a:pt x="82" y="736"/>
                    <a:pt x="82" y="736"/>
                    <a:pt x="82" y="736"/>
                  </a:cubicBezTo>
                  <a:cubicBezTo>
                    <a:pt x="71" y="736"/>
                    <a:pt x="71" y="736"/>
                    <a:pt x="71" y="736"/>
                  </a:cubicBezTo>
                  <a:cubicBezTo>
                    <a:pt x="67" y="736"/>
                    <a:pt x="64" y="735"/>
                    <a:pt x="61" y="735"/>
                  </a:cubicBezTo>
                  <a:cubicBezTo>
                    <a:pt x="57" y="735"/>
                    <a:pt x="55" y="734"/>
                    <a:pt x="52" y="733"/>
                  </a:cubicBezTo>
                  <a:cubicBezTo>
                    <a:pt x="50" y="733"/>
                    <a:pt x="48" y="732"/>
                    <a:pt x="47" y="730"/>
                  </a:cubicBezTo>
                  <a:cubicBezTo>
                    <a:pt x="45" y="729"/>
                    <a:pt x="44" y="728"/>
                    <a:pt x="43" y="726"/>
                  </a:cubicBezTo>
                  <a:cubicBezTo>
                    <a:pt x="42" y="724"/>
                    <a:pt x="41" y="721"/>
                    <a:pt x="41" y="718"/>
                  </a:cubicBezTo>
                  <a:cubicBezTo>
                    <a:pt x="40" y="713"/>
                    <a:pt x="40" y="706"/>
                    <a:pt x="39" y="698"/>
                  </a:cubicBezTo>
                  <a:cubicBezTo>
                    <a:pt x="38" y="653"/>
                    <a:pt x="38" y="653"/>
                    <a:pt x="38" y="653"/>
                  </a:cubicBezTo>
                  <a:cubicBezTo>
                    <a:pt x="33" y="497"/>
                    <a:pt x="29" y="341"/>
                    <a:pt x="35" y="186"/>
                  </a:cubicBezTo>
                  <a:cubicBezTo>
                    <a:pt x="37" y="151"/>
                    <a:pt x="39" y="115"/>
                    <a:pt x="42" y="80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3" y="62"/>
                    <a:pt x="43" y="57"/>
                    <a:pt x="44" y="54"/>
                  </a:cubicBezTo>
                  <a:cubicBezTo>
                    <a:pt x="44" y="50"/>
                    <a:pt x="45" y="46"/>
                    <a:pt x="46" y="44"/>
                  </a:cubicBezTo>
                  <a:cubicBezTo>
                    <a:pt x="47" y="41"/>
                    <a:pt x="49" y="40"/>
                    <a:pt x="51" y="38"/>
                  </a:cubicBezTo>
                  <a:cubicBezTo>
                    <a:pt x="53" y="37"/>
                    <a:pt x="56" y="36"/>
                    <a:pt x="60" y="36"/>
                  </a:cubicBezTo>
                  <a:cubicBezTo>
                    <a:pt x="64" y="35"/>
                    <a:pt x="68" y="35"/>
                    <a:pt x="73" y="35"/>
                  </a:cubicBezTo>
                  <a:cubicBezTo>
                    <a:pt x="82" y="35"/>
                    <a:pt x="91" y="34"/>
                    <a:pt x="100" y="34"/>
                  </a:cubicBezTo>
                  <a:cubicBezTo>
                    <a:pt x="182" y="31"/>
                    <a:pt x="265" y="30"/>
                    <a:pt x="347" y="27"/>
                  </a:cubicBezTo>
                  <a:cubicBezTo>
                    <a:pt x="431" y="25"/>
                    <a:pt x="515" y="22"/>
                    <a:pt x="599" y="21"/>
                  </a:cubicBezTo>
                  <a:cubicBezTo>
                    <a:pt x="683" y="19"/>
                    <a:pt x="766" y="19"/>
                    <a:pt x="849" y="19"/>
                  </a:cubicBezTo>
                  <a:cubicBezTo>
                    <a:pt x="891" y="19"/>
                    <a:pt x="932" y="19"/>
                    <a:pt x="974" y="18"/>
                  </a:cubicBezTo>
                  <a:cubicBezTo>
                    <a:pt x="991" y="18"/>
                    <a:pt x="1009" y="18"/>
                    <a:pt x="1026" y="18"/>
                  </a:cubicBezTo>
                  <a:cubicBezTo>
                    <a:pt x="1050" y="18"/>
                    <a:pt x="1074" y="18"/>
                    <a:pt x="1098" y="19"/>
                  </a:cubicBezTo>
                  <a:cubicBezTo>
                    <a:pt x="1119" y="20"/>
                    <a:pt x="1140" y="21"/>
                    <a:pt x="1161" y="22"/>
                  </a:cubicBezTo>
                  <a:cubicBezTo>
                    <a:pt x="1172" y="23"/>
                    <a:pt x="1182" y="24"/>
                    <a:pt x="1193" y="25"/>
                  </a:cubicBezTo>
                  <a:cubicBezTo>
                    <a:pt x="1208" y="26"/>
                    <a:pt x="1208" y="26"/>
                    <a:pt x="1208" y="26"/>
                  </a:cubicBezTo>
                  <a:cubicBezTo>
                    <a:pt x="1213" y="27"/>
                    <a:pt x="1218" y="28"/>
                    <a:pt x="1222" y="30"/>
                  </a:cubicBezTo>
                  <a:cubicBezTo>
                    <a:pt x="1224" y="32"/>
                    <a:pt x="1226" y="34"/>
                    <a:pt x="1227" y="36"/>
                  </a:cubicBezTo>
                  <a:cubicBezTo>
                    <a:pt x="1228" y="38"/>
                    <a:pt x="1229" y="40"/>
                    <a:pt x="1229" y="42"/>
                  </a:cubicBezTo>
                  <a:cubicBezTo>
                    <a:pt x="1230" y="47"/>
                    <a:pt x="1231" y="52"/>
                    <a:pt x="1231" y="57"/>
                  </a:cubicBezTo>
                  <a:cubicBezTo>
                    <a:pt x="1233" y="89"/>
                    <a:pt x="1233" y="89"/>
                    <a:pt x="1233" y="89"/>
                  </a:cubicBezTo>
                  <a:cubicBezTo>
                    <a:pt x="1234" y="99"/>
                    <a:pt x="1235" y="110"/>
                    <a:pt x="1236" y="120"/>
                  </a:cubicBezTo>
                  <a:cubicBezTo>
                    <a:pt x="1236" y="131"/>
                    <a:pt x="1237" y="141"/>
                    <a:pt x="1238" y="152"/>
                  </a:cubicBezTo>
                  <a:cubicBezTo>
                    <a:pt x="1243" y="236"/>
                    <a:pt x="1247" y="319"/>
                    <a:pt x="1250" y="403"/>
                  </a:cubicBezTo>
                  <a:cubicBezTo>
                    <a:pt x="1253" y="487"/>
                    <a:pt x="1256" y="570"/>
                    <a:pt x="1260" y="653"/>
                  </a:cubicBezTo>
                  <a:cubicBezTo>
                    <a:pt x="1261" y="673"/>
                    <a:pt x="1262" y="693"/>
                    <a:pt x="1263" y="713"/>
                  </a:cubicBezTo>
                  <a:cubicBezTo>
                    <a:pt x="1263" y="730"/>
                    <a:pt x="1263" y="730"/>
                    <a:pt x="1263" y="730"/>
                  </a:cubicBezTo>
                  <a:cubicBezTo>
                    <a:pt x="1264" y="734"/>
                    <a:pt x="1263" y="741"/>
                    <a:pt x="1264" y="745"/>
                  </a:cubicBezTo>
                  <a:cubicBezTo>
                    <a:pt x="1264" y="747"/>
                    <a:pt x="1265" y="749"/>
                    <a:pt x="1267" y="750"/>
                  </a:cubicBezTo>
                  <a:cubicBezTo>
                    <a:pt x="1267" y="750"/>
                    <a:pt x="1267" y="750"/>
                    <a:pt x="1267" y="750"/>
                  </a:cubicBezTo>
                  <a:cubicBezTo>
                    <a:pt x="1269" y="750"/>
                    <a:pt x="1271" y="745"/>
                    <a:pt x="1271" y="739"/>
                  </a:cubicBezTo>
                  <a:cubicBezTo>
                    <a:pt x="1271" y="737"/>
                    <a:pt x="1271" y="737"/>
                    <a:pt x="1271" y="737"/>
                  </a:cubicBezTo>
                  <a:cubicBezTo>
                    <a:pt x="1271" y="737"/>
                    <a:pt x="1271" y="737"/>
                    <a:pt x="1271" y="737"/>
                  </a:cubicBezTo>
                  <a:cubicBezTo>
                    <a:pt x="1266" y="585"/>
                    <a:pt x="1262" y="434"/>
                    <a:pt x="1258" y="282"/>
                  </a:cubicBezTo>
                  <a:cubicBezTo>
                    <a:pt x="1257" y="263"/>
                    <a:pt x="1257" y="244"/>
                    <a:pt x="1256" y="224"/>
                  </a:cubicBezTo>
                  <a:cubicBezTo>
                    <a:pt x="1255" y="205"/>
                    <a:pt x="1255" y="186"/>
                    <a:pt x="1254" y="166"/>
                  </a:cubicBezTo>
                  <a:cubicBezTo>
                    <a:pt x="1252" y="137"/>
                    <a:pt x="1252" y="137"/>
                    <a:pt x="1252" y="137"/>
                  </a:cubicBezTo>
                  <a:cubicBezTo>
                    <a:pt x="1250" y="108"/>
                    <a:pt x="1250" y="108"/>
                    <a:pt x="1250" y="108"/>
                  </a:cubicBezTo>
                  <a:cubicBezTo>
                    <a:pt x="1250" y="98"/>
                    <a:pt x="1249" y="88"/>
                    <a:pt x="1248" y="79"/>
                  </a:cubicBezTo>
                  <a:cubicBezTo>
                    <a:pt x="1246" y="49"/>
                    <a:pt x="1246" y="49"/>
                    <a:pt x="1246" y="49"/>
                  </a:cubicBezTo>
                  <a:cubicBezTo>
                    <a:pt x="1246" y="47"/>
                    <a:pt x="1246" y="44"/>
                    <a:pt x="1245" y="41"/>
                  </a:cubicBezTo>
                  <a:cubicBezTo>
                    <a:pt x="1245" y="39"/>
                    <a:pt x="1245" y="38"/>
                    <a:pt x="1244" y="36"/>
                  </a:cubicBezTo>
                  <a:cubicBezTo>
                    <a:pt x="1244" y="35"/>
                    <a:pt x="1244" y="34"/>
                    <a:pt x="1243" y="33"/>
                  </a:cubicBezTo>
                  <a:cubicBezTo>
                    <a:pt x="1243" y="32"/>
                    <a:pt x="1243" y="31"/>
                    <a:pt x="1242" y="31"/>
                  </a:cubicBezTo>
                  <a:cubicBezTo>
                    <a:pt x="1240" y="27"/>
                    <a:pt x="1238" y="23"/>
                    <a:pt x="1235" y="21"/>
                  </a:cubicBezTo>
                  <a:cubicBezTo>
                    <a:pt x="1232" y="18"/>
                    <a:pt x="1229" y="16"/>
                    <a:pt x="1225" y="14"/>
                  </a:cubicBezTo>
                  <a:cubicBezTo>
                    <a:pt x="1225" y="14"/>
                    <a:pt x="1224" y="14"/>
                    <a:pt x="1224" y="13"/>
                  </a:cubicBezTo>
                  <a:cubicBezTo>
                    <a:pt x="1222" y="13"/>
                    <a:pt x="1222" y="13"/>
                    <a:pt x="1222" y="13"/>
                  </a:cubicBezTo>
                  <a:cubicBezTo>
                    <a:pt x="1221" y="13"/>
                    <a:pt x="1221" y="12"/>
                    <a:pt x="1220" y="12"/>
                  </a:cubicBezTo>
                  <a:cubicBezTo>
                    <a:pt x="1218" y="12"/>
                    <a:pt x="1217" y="11"/>
                    <a:pt x="1215" y="11"/>
                  </a:cubicBezTo>
                  <a:cubicBezTo>
                    <a:pt x="1212" y="10"/>
                    <a:pt x="1209" y="10"/>
                    <a:pt x="1207" y="10"/>
                  </a:cubicBezTo>
                  <a:cubicBezTo>
                    <a:pt x="1192" y="8"/>
                    <a:pt x="1192" y="8"/>
                    <a:pt x="1192" y="8"/>
                  </a:cubicBezTo>
                  <a:cubicBezTo>
                    <a:pt x="1173" y="6"/>
                    <a:pt x="1153" y="5"/>
                    <a:pt x="1133" y="4"/>
                  </a:cubicBezTo>
                  <a:cubicBezTo>
                    <a:pt x="1094" y="1"/>
                    <a:pt x="1055" y="0"/>
                    <a:pt x="1016" y="0"/>
                  </a:cubicBezTo>
                  <a:cubicBezTo>
                    <a:pt x="996" y="0"/>
                    <a:pt x="975" y="0"/>
                    <a:pt x="95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31376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396000" y="365126"/>
            <a:ext cx="8006585" cy="293769"/>
          </a:xfrm>
        </p:spPr>
        <p:txBody>
          <a:bodyPr>
            <a:noAutofit/>
          </a:bodyPr>
          <a:lstStyle/>
          <a:p>
            <a:r>
              <a:rPr lang="ru-RU" dirty="0" err="1"/>
              <a:t>Автозаполнение</a:t>
            </a:r>
            <a:r>
              <a:rPr lang="ru-RU" dirty="0"/>
              <a:t> данных в архив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3"/>
          </p:nvPr>
        </p:nvSpPr>
        <p:spPr>
          <a:xfrm>
            <a:off x="385764" y="719579"/>
            <a:ext cx="7750175" cy="418774"/>
          </a:xfrm>
        </p:spPr>
        <p:txBody>
          <a:bodyPr/>
          <a:lstStyle/>
          <a:p>
            <a:r>
              <a:rPr lang="ru-RU" sz="1400" dirty="0">
                <a:solidFill>
                  <a:schemeClr val="accent1"/>
                </a:solidFill>
              </a:rPr>
              <a:t>Извлечение и архивирование </a:t>
            </a:r>
            <a:r>
              <a:rPr lang="ru-RU" sz="1400" dirty="0" smtClean="0">
                <a:solidFill>
                  <a:schemeClr val="accent1"/>
                </a:solidFill>
              </a:rPr>
              <a:t>счетов и типовых документов</a:t>
            </a:r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4"/>
          <a:srcRect b="9882"/>
          <a:stretch/>
        </p:blipFill>
        <p:spPr>
          <a:xfrm>
            <a:off x="475398" y="1575976"/>
            <a:ext cx="5808956" cy="437952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0" name="Rectangle 49"/>
          <p:cNvSpPr/>
          <p:nvPr/>
        </p:nvSpPr>
        <p:spPr>
          <a:xfrm>
            <a:off x="2982636" y="3480090"/>
            <a:ext cx="1100380" cy="211962"/>
          </a:xfrm>
          <a:prstGeom prst="rect">
            <a:avLst/>
          </a:prstGeom>
          <a:solidFill>
            <a:schemeClr val="accent2">
              <a:alpha val="17000"/>
            </a:schemeClr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3249319" y="3870301"/>
            <a:ext cx="1100380" cy="177535"/>
          </a:xfrm>
          <a:prstGeom prst="rect">
            <a:avLst/>
          </a:prstGeom>
          <a:solidFill>
            <a:schemeClr val="accent2">
              <a:alpha val="17000"/>
            </a:schemeClr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3714459" y="1725504"/>
            <a:ext cx="1696220" cy="269473"/>
          </a:xfrm>
          <a:prstGeom prst="rect">
            <a:avLst/>
          </a:prstGeom>
          <a:solidFill>
            <a:schemeClr val="accent5">
              <a:alpha val="17000"/>
            </a:schemeClr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1480671" y="1699029"/>
            <a:ext cx="1375720" cy="289547"/>
          </a:xfrm>
          <a:prstGeom prst="rect">
            <a:avLst/>
          </a:prstGeom>
          <a:solidFill>
            <a:schemeClr val="accent3">
              <a:alpha val="17000"/>
            </a:schemeClr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3011981" y="1699029"/>
            <a:ext cx="474677" cy="295948"/>
          </a:xfrm>
          <a:prstGeom prst="rect">
            <a:avLst/>
          </a:prstGeom>
          <a:solidFill>
            <a:schemeClr val="accent1">
              <a:alpha val="17000"/>
            </a:schemeClr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07006" y="2619288"/>
            <a:ext cx="3324225" cy="1581150"/>
          </a:xfrm>
          <a:prstGeom prst="rect">
            <a:avLst/>
          </a:prstGeom>
        </p:spPr>
      </p:pic>
      <p:sp>
        <p:nvSpPr>
          <p:cNvPr id="55" name="Freeform 164"/>
          <p:cNvSpPr>
            <a:spLocks noChangeAspect="1"/>
          </p:cNvSpPr>
          <p:nvPr/>
        </p:nvSpPr>
        <p:spPr bwMode="auto">
          <a:xfrm>
            <a:off x="6749975" y="3192324"/>
            <a:ext cx="564837" cy="393747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56" name="Group 40"/>
          <p:cNvGrpSpPr>
            <a:grpSpLocks noChangeAspect="1"/>
          </p:cNvGrpSpPr>
          <p:nvPr/>
        </p:nvGrpSpPr>
        <p:grpSpPr bwMode="auto">
          <a:xfrm>
            <a:off x="4602839" y="3692052"/>
            <a:ext cx="2147136" cy="2665077"/>
            <a:chOff x="1276" y="2144"/>
            <a:chExt cx="1766" cy="2192"/>
          </a:xfrm>
          <a:solidFill>
            <a:schemeClr val="accent2"/>
          </a:solidFill>
        </p:grpSpPr>
        <p:sp>
          <p:nvSpPr>
            <p:cNvPr id="57" name="Freeform 41"/>
            <p:cNvSpPr>
              <a:spLocks/>
            </p:cNvSpPr>
            <p:nvPr/>
          </p:nvSpPr>
          <p:spPr bwMode="auto">
            <a:xfrm>
              <a:off x="1276" y="2144"/>
              <a:ext cx="1220" cy="1194"/>
            </a:xfrm>
            <a:custGeom>
              <a:avLst/>
              <a:gdLst>
                <a:gd name="T0" fmla="*/ 17 w 1001"/>
                <a:gd name="T1" fmla="*/ 346 h 979"/>
                <a:gd name="T2" fmla="*/ 3 w 1001"/>
                <a:gd name="T3" fmla="*/ 430 h 979"/>
                <a:gd name="T4" fmla="*/ 43 w 1001"/>
                <a:gd name="T5" fmla="*/ 677 h 979"/>
                <a:gd name="T6" fmla="*/ 203 w 1001"/>
                <a:gd name="T7" fmla="*/ 889 h 979"/>
                <a:gd name="T8" fmla="*/ 514 w 1001"/>
                <a:gd name="T9" fmla="*/ 976 h 979"/>
                <a:gd name="T10" fmla="*/ 731 w 1001"/>
                <a:gd name="T11" fmla="*/ 921 h 979"/>
                <a:gd name="T12" fmla="*/ 804 w 1001"/>
                <a:gd name="T13" fmla="*/ 880 h 979"/>
                <a:gd name="T14" fmla="*/ 955 w 1001"/>
                <a:gd name="T15" fmla="*/ 702 h 979"/>
                <a:gd name="T16" fmla="*/ 975 w 1001"/>
                <a:gd name="T17" fmla="*/ 324 h 979"/>
                <a:gd name="T18" fmla="*/ 724 w 1001"/>
                <a:gd name="T19" fmla="*/ 46 h 979"/>
                <a:gd name="T20" fmla="*/ 354 w 1001"/>
                <a:gd name="T21" fmla="*/ 35 h 979"/>
                <a:gd name="T22" fmla="*/ 314 w 1001"/>
                <a:gd name="T23" fmla="*/ 55 h 979"/>
                <a:gd name="T24" fmla="*/ 293 w 1001"/>
                <a:gd name="T25" fmla="*/ 66 h 979"/>
                <a:gd name="T26" fmla="*/ 303 w 1001"/>
                <a:gd name="T27" fmla="*/ 73 h 979"/>
                <a:gd name="T28" fmla="*/ 625 w 1001"/>
                <a:gd name="T29" fmla="*/ 35 h 979"/>
                <a:gd name="T30" fmla="*/ 704 w 1001"/>
                <a:gd name="T31" fmla="*/ 64 h 979"/>
                <a:gd name="T32" fmla="*/ 777 w 1001"/>
                <a:gd name="T33" fmla="*/ 106 h 979"/>
                <a:gd name="T34" fmla="*/ 957 w 1001"/>
                <a:gd name="T35" fmla="*/ 382 h 979"/>
                <a:gd name="T36" fmla="*/ 963 w 1001"/>
                <a:gd name="T37" fmla="*/ 424 h 979"/>
                <a:gd name="T38" fmla="*/ 966 w 1001"/>
                <a:gd name="T39" fmla="*/ 489 h 979"/>
                <a:gd name="T40" fmla="*/ 961 w 1001"/>
                <a:gd name="T41" fmla="*/ 544 h 979"/>
                <a:gd name="T42" fmla="*/ 899 w 1001"/>
                <a:gd name="T43" fmla="*/ 715 h 979"/>
                <a:gd name="T44" fmla="*/ 879 w 1001"/>
                <a:gd name="T45" fmla="*/ 745 h 979"/>
                <a:gd name="T46" fmla="*/ 827 w 1001"/>
                <a:gd name="T47" fmla="*/ 802 h 979"/>
                <a:gd name="T48" fmla="*/ 646 w 1001"/>
                <a:gd name="T49" fmla="*/ 898 h 979"/>
                <a:gd name="T50" fmla="*/ 355 w 1001"/>
                <a:gd name="T51" fmla="*/ 905 h 979"/>
                <a:gd name="T52" fmla="*/ 217 w 1001"/>
                <a:gd name="T53" fmla="*/ 833 h 979"/>
                <a:gd name="T54" fmla="*/ 195 w 1001"/>
                <a:gd name="T55" fmla="*/ 814 h 979"/>
                <a:gd name="T56" fmla="*/ 156 w 1001"/>
                <a:gd name="T57" fmla="*/ 771 h 979"/>
                <a:gd name="T58" fmla="*/ 124 w 1001"/>
                <a:gd name="T59" fmla="*/ 723 h 979"/>
                <a:gd name="T60" fmla="*/ 97 w 1001"/>
                <a:gd name="T61" fmla="*/ 670 h 979"/>
                <a:gd name="T62" fmla="*/ 56 w 1001"/>
                <a:gd name="T63" fmla="*/ 438 h 979"/>
                <a:gd name="T64" fmla="*/ 139 w 1001"/>
                <a:gd name="T65" fmla="*/ 203 h 979"/>
                <a:gd name="T66" fmla="*/ 156 w 1001"/>
                <a:gd name="T67" fmla="*/ 170 h 979"/>
                <a:gd name="T68" fmla="*/ 153 w 1001"/>
                <a:gd name="T69" fmla="*/ 137 h 979"/>
                <a:gd name="T70" fmla="*/ 90 w 1001"/>
                <a:gd name="T71" fmla="*/ 192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1" h="979">
                  <a:moveTo>
                    <a:pt x="90" y="192"/>
                  </a:moveTo>
                  <a:cubicBezTo>
                    <a:pt x="57" y="238"/>
                    <a:pt x="31" y="291"/>
                    <a:pt x="17" y="346"/>
                  </a:cubicBezTo>
                  <a:cubicBezTo>
                    <a:pt x="14" y="360"/>
                    <a:pt x="11" y="374"/>
                    <a:pt x="8" y="388"/>
                  </a:cubicBezTo>
                  <a:cubicBezTo>
                    <a:pt x="7" y="402"/>
                    <a:pt x="5" y="416"/>
                    <a:pt x="3" y="430"/>
                  </a:cubicBezTo>
                  <a:cubicBezTo>
                    <a:pt x="0" y="472"/>
                    <a:pt x="3" y="514"/>
                    <a:pt x="9" y="556"/>
                  </a:cubicBezTo>
                  <a:cubicBezTo>
                    <a:pt x="16" y="597"/>
                    <a:pt x="28" y="638"/>
                    <a:pt x="43" y="677"/>
                  </a:cubicBezTo>
                  <a:cubicBezTo>
                    <a:pt x="59" y="715"/>
                    <a:pt x="78" y="752"/>
                    <a:pt x="102" y="786"/>
                  </a:cubicBezTo>
                  <a:cubicBezTo>
                    <a:pt x="130" y="825"/>
                    <a:pt x="164" y="861"/>
                    <a:pt x="203" y="889"/>
                  </a:cubicBezTo>
                  <a:cubicBezTo>
                    <a:pt x="242" y="917"/>
                    <a:pt x="286" y="939"/>
                    <a:pt x="331" y="954"/>
                  </a:cubicBezTo>
                  <a:cubicBezTo>
                    <a:pt x="390" y="973"/>
                    <a:pt x="453" y="979"/>
                    <a:pt x="514" y="976"/>
                  </a:cubicBezTo>
                  <a:cubicBezTo>
                    <a:pt x="575" y="972"/>
                    <a:pt x="635" y="958"/>
                    <a:pt x="692" y="937"/>
                  </a:cubicBezTo>
                  <a:cubicBezTo>
                    <a:pt x="705" y="931"/>
                    <a:pt x="718" y="927"/>
                    <a:pt x="731" y="921"/>
                  </a:cubicBezTo>
                  <a:cubicBezTo>
                    <a:pt x="768" y="902"/>
                    <a:pt x="768" y="902"/>
                    <a:pt x="768" y="902"/>
                  </a:cubicBezTo>
                  <a:cubicBezTo>
                    <a:pt x="780" y="896"/>
                    <a:pt x="792" y="887"/>
                    <a:pt x="804" y="880"/>
                  </a:cubicBezTo>
                  <a:cubicBezTo>
                    <a:pt x="816" y="872"/>
                    <a:pt x="827" y="863"/>
                    <a:pt x="838" y="854"/>
                  </a:cubicBezTo>
                  <a:cubicBezTo>
                    <a:pt x="887" y="812"/>
                    <a:pt x="928" y="760"/>
                    <a:pt x="955" y="702"/>
                  </a:cubicBezTo>
                  <a:cubicBezTo>
                    <a:pt x="982" y="643"/>
                    <a:pt x="996" y="578"/>
                    <a:pt x="999" y="514"/>
                  </a:cubicBezTo>
                  <a:cubicBezTo>
                    <a:pt x="1001" y="450"/>
                    <a:pt x="994" y="386"/>
                    <a:pt x="975" y="324"/>
                  </a:cubicBezTo>
                  <a:cubicBezTo>
                    <a:pt x="955" y="264"/>
                    <a:pt x="921" y="208"/>
                    <a:pt x="878" y="161"/>
                  </a:cubicBezTo>
                  <a:cubicBezTo>
                    <a:pt x="835" y="112"/>
                    <a:pt x="783" y="73"/>
                    <a:pt x="724" y="46"/>
                  </a:cubicBezTo>
                  <a:cubicBezTo>
                    <a:pt x="667" y="18"/>
                    <a:pt x="603" y="3"/>
                    <a:pt x="539" y="2"/>
                  </a:cubicBezTo>
                  <a:cubicBezTo>
                    <a:pt x="476" y="0"/>
                    <a:pt x="412" y="11"/>
                    <a:pt x="354" y="35"/>
                  </a:cubicBezTo>
                  <a:cubicBezTo>
                    <a:pt x="333" y="44"/>
                    <a:pt x="333" y="44"/>
                    <a:pt x="333" y="44"/>
                  </a:cubicBezTo>
                  <a:cubicBezTo>
                    <a:pt x="327" y="47"/>
                    <a:pt x="320" y="51"/>
                    <a:pt x="314" y="55"/>
                  </a:cubicBezTo>
                  <a:cubicBezTo>
                    <a:pt x="303" y="61"/>
                    <a:pt x="303" y="61"/>
                    <a:pt x="303" y="61"/>
                  </a:cubicBezTo>
                  <a:cubicBezTo>
                    <a:pt x="300" y="62"/>
                    <a:pt x="295" y="64"/>
                    <a:pt x="293" y="66"/>
                  </a:cubicBezTo>
                  <a:cubicBezTo>
                    <a:pt x="291" y="67"/>
                    <a:pt x="291" y="69"/>
                    <a:pt x="291" y="71"/>
                  </a:cubicBezTo>
                  <a:cubicBezTo>
                    <a:pt x="292" y="75"/>
                    <a:pt x="298" y="76"/>
                    <a:pt x="303" y="73"/>
                  </a:cubicBezTo>
                  <a:cubicBezTo>
                    <a:pt x="352" y="48"/>
                    <a:pt x="405" y="30"/>
                    <a:pt x="460" y="24"/>
                  </a:cubicBezTo>
                  <a:cubicBezTo>
                    <a:pt x="515" y="17"/>
                    <a:pt x="572" y="20"/>
                    <a:pt x="625" y="35"/>
                  </a:cubicBezTo>
                  <a:cubicBezTo>
                    <a:pt x="638" y="38"/>
                    <a:pt x="651" y="43"/>
                    <a:pt x="665" y="48"/>
                  </a:cubicBezTo>
                  <a:cubicBezTo>
                    <a:pt x="678" y="52"/>
                    <a:pt x="691" y="59"/>
                    <a:pt x="704" y="64"/>
                  </a:cubicBezTo>
                  <a:cubicBezTo>
                    <a:pt x="716" y="69"/>
                    <a:pt x="729" y="77"/>
                    <a:pt x="741" y="83"/>
                  </a:cubicBezTo>
                  <a:cubicBezTo>
                    <a:pt x="753" y="90"/>
                    <a:pt x="765" y="98"/>
                    <a:pt x="777" y="106"/>
                  </a:cubicBezTo>
                  <a:cubicBezTo>
                    <a:pt x="823" y="138"/>
                    <a:pt x="862" y="179"/>
                    <a:pt x="893" y="226"/>
                  </a:cubicBezTo>
                  <a:cubicBezTo>
                    <a:pt x="924" y="274"/>
                    <a:pt x="945" y="327"/>
                    <a:pt x="957" y="382"/>
                  </a:cubicBezTo>
                  <a:cubicBezTo>
                    <a:pt x="961" y="403"/>
                    <a:pt x="961" y="403"/>
                    <a:pt x="961" y="403"/>
                  </a:cubicBezTo>
                  <a:cubicBezTo>
                    <a:pt x="962" y="410"/>
                    <a:pt x="963" y="417"/>
                    <a:pt x="963" y="424"/>
                  </a:cubicBezTo>
                  <a:cubicBezTo>
                    <a:pt x="965" y="438"/>
                    <a:pt x="967" y="452"/>
                    <a:pt x="966" y="466"/>
                  </a:cubicBezTo>
                  <a:cubicBezTo>
                    <a:pt x="966" y="473"/>
                    <a:pt x="966" y="481"/>
                    <a:pt x="966" y="489"/>
                  </a:cubicBezTo>
                  <a:cubicBezTo>
                    <a:pt x="967" y="498"/>
                    <a:pt x="965" y="507"/>
                    <a:pt x="964" y="516"/>
                  </a:cubicBezTo>
                  <a:cubicBezTo>
                    <a:pt x="963" y="525"/>
                    <a:pt x="963" y="534"/>
                    <a:pt x="961" y="544"/>
                  </a:cubicBezTo>
                  <a:cubicBezTo>
                    <a:pt x="959" y="553"/>
                    <a:pt x="957" y="562"/>
                    <a:pt x="956" y="571"/>
                  </a:cubicBezTo>
                  <a:cubicBezTo>
                    <a:pt x="944" y="626"/>
                    <a:pt x="925" y="672"/>
                    <a:pt x="899" y="715"/>
                  </a:cubicBezTo>
                  <a:cubicBezTo>
                    <a:pt x="889" y="730"/>
                    <a:pt x="889" y="730"/>
                    <a:pt x="889" y="730"/>
                  </a:cubicBezTo>
                  <a:cubicBezTo>
                    <a:pt x="886" y="735"/>
                    <a:pt x="883" y="741"/>
                    <a:pt x="879" y="745"/>
                  </a:cubicBezTo>
                  <a:cubicBezTo>
                    <a:pt x="871" y="755"/>
                    <a:pt x="863" y="765"/>
                    <a:pt x="855" y="775"/>
                  </a:cubicBezTo>
                  <a:cubicBezTo>
                    <a:pt x="846" y="783"/>
                    <a:pt x="837" y="792"/>
                    <a:pt x="827" y="802"/>
                  </a:cubicBezTo>
                  <a:cubicBezTo>
                    <a:pt x="818" y="810"/>
                    <a:pt x="807" y="818"/>
                    <a:pt x="796" y="826"/>
                  </a:cubicBezTo>
                  <a:cubicBezTo>
                    <a:pt x="752" y="857"/>
                    <a:pt x="699" y="881"/>
                    <a:pt x="646" y="898"/>
                  </a:cubicBezTo>
                  <a:cubicBezTo>
                    <a:pt x="592" y="915"/>
                    <a:pt x="537" y="924"/>
                    <a:pt x="481" y="923"/>
                  </a:cubicBezTo>
                  <a:cubicBezTo>
                    <a:pt x="438" y="922"/>
                    <a:pt x="395" y="917"/>
                    <a:pt x="355" y="905"/>
                  </a:cubicBezTo>
                  <a:cubicBezTo>
                    <a:pt x="314" y="892"/>
                    <a:pt x="275" y="874"/>
                    <a:pt x="239" y="850"/>
                  </a:cubicBezTo>
                  <a:cubicBezTo>
                    <a:pt x="217" y="833"/>
                    <a:pt x="217" y="833"/>
                    <a:pt x="217" y="833"/>
                  </a:cubicBezTo>
                  <a:cubicBezTo>
                    <a:pt x="213" y="830"/>
                    <a:pt x="209" y="827"/>
                    <a:pt x="205" y="824"/>
                  </a:cubicBezTo>
                  <a:cubicBezTo>
                    <a:pt x="195" y="814"/>
                    <a:pt x="195" y="814"/>
                    <a:pt x="195" y="814"/>
                  </a:cubicBezTo>
                  <a:cubicBezTo>
                    <a:pt x="188" y="807"/>
                    <a:pt x="181" y="801"/>
                    <a:pt x="175" y="794"/>
                  </a:cubicBezTo>
                  <a:cubicBezTo>
                    <a:pt x="156" y="771"/>
                    <a:pt x="156" y="771"/>
                    <a:pt x="156" y="771"/>
                  </a:cubicBezTo>
                  <a:cubicBezTo>
                    <a:pt x="150" y="764"/>
                    <a:pt x="145" y="756"/>
                    <a:pt x="139" y="748"/>
                  </a:cubicBezTo>
                  <a:cubicBezTo>
                    <a:pt x="134" y="740"/>
                    <a:pt x="128" y="732"/>
                    <a:pt x="124" y="723"/>
                  </a:cubicBezTo>
                  <a:cubicBezTo>
                    <a:pt x="110" y="697"/>
                    <a:pt x="110" y="697"/>
                    <a:pt x="110" y="697"/>
                  </a:cubicBezTo>
                  <a:cubicBezTo>
                    <a:pt x="105" y="688"/>
                    <a:pt x="102" y="679"/>
                    <a:pt x="97" y="670"/>
                  </a:cubicBezTo>
                  <a:cubicBezTo>
                    <a:pt x="82" y="634"/>
                    <a:pt x="70" y="596"/>
                    <a:pt x="63" y="557"/>
                  </a:cubicBezTo>
                  <a:cubicBezTo>
                    <a:pt x="57" y="518"/>
                    <a:pt x="53" y="478"/>
                    <a:pt x="56" y="438"/>
                  </a:cubicBezTo>
                  <a:cubicBezTo>
                    <a:pt x="59" y="399"/>
                    <a:pt x="67" y="359"/>
                    <a:pt x="79" y="322"/>
                  </a:cubicBezTo>
                  <a:cubicBezTo>
                    <a:pt x="94" y="280"/>
                    <a:pt x="115" y="241"/>
                    <a:pt x="139" y="203"/>
                  </a:cubicBezTo>
                  <a:cubicBezTo>
                    <a:pt x="142" y="198"/>
                    <a:pt x="146" y="192"/>
                    <a:pt x="149" y="186"/>
                  </a:cubicBezTo>
                  <a:cubicBezTo>
                    <a:pt x="152" y="181"/>
                    <a:pt x="155" y="175"/>
                    <a:pt x="156" y="170"/>
                  </a:cubicBezTo>
                  <a:cubicBezTo>
                    <a:pt x="157" y="163"/>
                    <a:pt x="158" y="156"/>
                    <a:pt x="158" y="149"/>
                  </a:cubicBezTo>
                  <a:cubicBezTo>
                    <a:pt x="158" y="144"/>
                    <a:pt x="158" y="138"/>
                    <a:pt x="153" y="137"/>
                  </a:cubicBezTo>
                  <a:cubicBezTo>
                    <a:pt x="148" y="135"/>
                    <a:pt x="139" y="141"/>
                    <a:pt x="132" y="146"/>
                  </a:cubicBezTo>
                  <a:cubicBezTo>
                    <a:pt x="115" y="158"/>
                    <a:pt x="102" y="175"/>
                    <a:pt x="90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8" name="Freeform 42"/>
            <p:cNvSpPr>
              <a:spLocks/>
            </p:cNvSpPr>
            <p:nvPr/>
          </p:nvSpPr>
          <p:spPr bwMode="auto">
            <a:xfrm>
              <a:off x="1407" y="2502"/>
              <a:ext cx="365" cy="696"/>
            </a:xfrm>
            <a:custGeom>
              <a:avLst/>
              <a:gdLst>
                <a:gd name="T0" fmla="*/ 286 w 299"/>
                <a:gd name="T1" fmla="*/ 537 h 570"/>
                <a:gd name="T2" fmla="*/ 269 w 299"/>
                <a:gd name="T3" fmla="*/ 529 h 570"/>
                <a:gd name="T4" fmla="*/ 253 w 299"/>
                <a:gd name="T5" fmla="*/ 520 h 570"/>
                <a:gd name="T6" fmla="*/ 236 w 299"/>
                <a:gd name="T7" fmla="*/ 513 h 570"/>
                <a:gd name="T8" fmla="*/ 212 w 299"/>
                <a:gd name="T9" fmla="*/ 501 h 570"/>
                <a:gd name="T10" fmla="*/ 188 w 299"/>
                <a:gd name="T11" fmla="*/ 487 h 570"/>
                <a:gd name="T12" fmla="*/ 166 w 299"/>
                <a:gd name="T13" fmla="*/ 471 h 570"/>
                <a:gd name="T14" fmla="*/ 153 w 299"/>
                <a:gd name="T15" fmla="*/ 462 h 570"/>
                <a:gd name="T16" fmla="*/ 141 w 299"/>
                <a:gd name="T17" fmla="*/ 451 h 570"/>
                <a:gd name="T18" fmla="*/ 119 w 299"/>
                <a:gd name="T19" fmla="*/ 429 h 570"/>
                <a:gd name="T20" fmla="*/ 72 w 299"/>
                <a:gd name="T21" fmla="*/ 363 h 570"/>
                <a:gd name="T22" fmla="*/ 63 w 299"/>
                <a:gd name="T23" fmla="*/ 346 h 570"/>
                <a:gd name="T24" fmla="*/ 55 w 299"/>
                <a:gd name="T25" fmla="*/ 329 h 570"/>
                <a:gd name="T26" fmla="*/ 38 w 299"/>
                <a:gd name="T27" fmla="*/ 289 h 570"/>
                <a:gd name="T28" fmla="*/ 31 w 299"/>
                <a:gd name="T29" fmla="*/ 267 h 570"/>
                <a:gd name="T30" fmla="*/ 26 w 299"/>
                <a:gd name="T31" fmla="*/ 245 h 570"/>
                <a:gd name="T32" fmla="*/ 23 w 299"/>
                <a:gd name="T33" fmla="*/ 223 h 570"/>
                <a:gd name="T34" fmla="*/ 23 w 299"/>
                <a:gd name="T35" fmla="*/ 201 h 570"/>
                <a:gd name="T36" fmla="*/ 22 w 299"/>
                <a:gd name="T37" fmla="*/ 156 h 570"/>
                <a:gd name="T38" fmla="*/ 25 w 299"/>
                <a:gd name="T39" fmla="*/ 110 h 570"/>
                <a:gd name="T40" fmla="*/ 31 w 299"/>
                <a:gd name="T41" fmla="*/ 65 h 570"/>
                <a:gd name="T42" fmla="*/ 39 w 299"/>
                <a:gd name="T43" fmla="*/ 20 h 570"/>
                <a:gd name="T44" fmla="*/ 41 w 299"/>
                <a:gd name="T45" fmla="*/ 9 h 570"/>
                <a:gd name="T46" fmla="*/ 42 w 299"/>
                <a:gd name="T47" fmla="*/ 6 h 570"/>
                <a:gd name="T48" fmla="*/ 42 w 299"/>
                <a:gd name="T49" fmla="*/ 3 h 570"/>
                <a:gd name="T50" fmla="*/ 40 w 299"/>
                <a:gd name="T51" fmla="*/ 1 h 570"/>
                <a:gd name="T52" fmla="*/ 34 w 299"/>
                <a:gd name="T53" fmla="*/ 2 h 570"/>
                <a:gd name="T54" fmla="*/ 12 w 299"/>
                <a:gd name="T55" fmla="*/ 84 h 570"/>
                <a:gd name="T56" fmla="*/ 8 w 299"/>
                <a:gd name="T57" fmla="*/ 105 h 570"/>
                <a:gd name="T58" fmla="*/ 4 w 299"/>
                <a:gd name="T59" fmla="*/ 127 h 570"/>
                <a:gd name="T60" fmla="*/ 2 w 299"/>
                <a:gd name="T61" fmla="*/ 148 h 570"/>
                <a:gd name="T62" fmla="*/ 1 w 299"/>
                <a:gd name="T63" fmla="*/ 170 h 570"/>
                <a:gd name="T64" fmla="*/ 0 w 299"/>
                <a:gd name="T65" fmla="*/ 192 h 570"/>
                <a:gd name="T66" fmla="*/ 0 w 299"/>
                <a:gd name="T67" fmla="*/ 214 h 570"/>
                <a:gd name="T68" fmla="*/ 1 w 299"/>
                <a:gd name="T69" fmla="*/ 237 h 570"/>
                <a:gd name="T70" fmla="*/ 2 w 299"/>
                <a:gd name="T71" fmla="*/ 250 h 570"/>
                <a:gd name="T72" fmla="*/ 3 w 299"/>
                <a:gd name="T73" fmla="*/ 265 h 570"/>
                <a:gd name="T74" fmla="*/ 24 w 299"/>
                <a:gd name="T75" fmla="*/ 346 h 570"/>
                <a:gd name="T76" fmla="*/ 67 w 299"/>
                <a:gd name="T77" fmla="*/ 425 h 570"/>
                <a:gd name="T78" fmla="*/ 114 w 299"/>
                <a:gd name="T79" fmla="*/ 477 h 570"/>
                <a:gd name="T80" fmla="*/ 138 w 299"/>
                <a:gd name="T81" fmla="*/ 497 h 570"/>
                <a:gd name="T82" fmla="*/ 163 w 299"/>
                <a:gd name="T83" fmla="*/ 515 h 570"/>
                <a:gd name="T84" fmla="*/ 189 w 299"/>
                <a:gd name="T85" fmla="*/ 532 h 570"/>
                <a:gd name="T86" fmla="*/ 217 w 299"/>
                <a:gd name="T87" fmla="*/ 546 h 570"/>
                <a:gd name="T88" fmla="*/ 245 w 299"/>
                <a:gd name="T89" fmla="*/ 558 h 570"/>
                <a:gd name="T90" fmla="*/ 277 w 299"/>
                <a:gd name="T91" fmla="*/ 569 h 570"/>
                <a:gd name="T92" fmla="*/ 287 w 299"/>
                <a:gd name="T93" fmla="*/ 567 h 570"/>
                <a:gd name="T94" fmla="*/ 294 w 299"/>
                <a:gd name="T95" fmla="*/ 561 h 570"/>
                <a:gd name="T96" fmla="*/ 298 w 299"/>
                <a:gd name="T97" fmla="*/ 554 h 570"/>
                <a:gd name="T98" fmla="*/ 297 w 299"/>
                <a:gd name="T99" fmla="*/ 545 h 570"/>
                <a:gd name="T100" fmla="*/ 286 w 299"/>
                <a:gd name="T101" fmla="*/ 537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9" h="570">
                  <a:moveTo>
                    <a:pt x="286" y="537"/>
                  </a:moveTo>
                  <a:cubicBezTo>
                    <a:pt x="280" y="534"/>
                    <a:pt x="274" y="532"/>
                    <a:pt x="269" y="529"/>
                  </a:cubicBezTo>
                  <a:cubicBezTo>
                    <a:pt x="264" y="526"/>
                    <a:pt x="258" y="523"/>
                    <a:pt x="253" y="520"/>
                  </a:cubicBezTo>
                  <a:cubicBezTo>
                    <a:pt x="247" y="518"/>
                    <a:pt x="242" y="516"/>
                    <a:pt x="236" y="513"/>
                  </a:cubicBezTo>
                  <a:cubicBezTo>
                    <a:pt x="228" y="509"/>
                    <a:pt x="220" y="505"/>
                    <a:pt x="212" y="501"/>
                  </a:cubicBezTo>
                  <a:cubicBezTo>
                    <a:pt x="203" y="497"/>
                    <a:pt x="196" y="491"/>
                    <a:pt x="188" y="487"/>
                  </a:cubicBezTo>
                  <a:cubicBezTo>
                    <a:pt x="180" y="482"/>
                    <a:pt x="173" y="477"/>
                    <a:pt x="166" y="471"/>
                  </a:cubicBezTo>
                  <a:cubicBezTo>
                    <a:pt x="161" y="468"/>
                    <a:pt x="157" y="465"/>
                    <a:pt x="153" y="462"/>
                  </a:cubicBezTo>
                  <a:cubicBezTo>
                    <a:pt x="141" y="451"/>
                    <a:pt x="141" y="451"/>
                    <a:pt x="141" y="451"/>
                  </a:cubicBezTo>
                  <a:cubicBezTo>
                    <a:pt x="133" y="444"/>
                    <a:pt x="126" y="437"/>
                    <a:pt x="119" y="429"/>
                  </a:cubicBezTo>
                  <a:cubicBezTo>
                    <a:pt x="101" y="409"/>
                    <a:pt x="85" y="387"/>
                    <a:pt x="72" y="363"/>
                  </a:cubicBezTo>
                  <a:cubicBezTo>
                    <a:pt x="69" y="358"/>
                    <a:pt x="66" y="352"/>
                    <a:pt x="63" y="346"/>
                  </a:cubicBezTo>
                  <a:cubicBezTo>
                    <a:pt x="61" y="341"/>
                    <a:pt x="57" y="335"/>
                    <a:pt x="55" y="329"/>
                  </a:cubicBezTo>
                  <a:cubicBezTo>
                    <a:pt x="48" y="316"/>
                    <a:pt x="43" y="303"/>
                    <a:pt x="38" y="289"/>
                  </a:cubicBezTo>
                  <a:cubicBezTo>
                    <a:pt x="36" y="282"/>
                    <a:pt x="34" y="274"/>
                    <a:pt x="31" y="267"/>
                  </a:cubicBezTo>
                  <a:cubicBezTo>
                    <a:pt x="29" y="260"/>
                    <a:pt x="27" y="253"/>
                    <a:pt x="26" y="245"/>
                  </a:cubicBezTo>
                  <a:cubicBezTo>
                    <a:pt x="25" y="238"/>
                    <a:pt x="24" y="230"/>
                    <a:pt x="23" y="223"/>
                  </a:cubicBezTo>
                  <a:cubicBezTo>
                    <a:pt x="23" y="216"/>
                    <a:pt x="23" y="208"/>
                    <a:pt x="23" y="201"/>
                  </a:cubicBezTo>
                  <a:cubicBezTo>
                    <a:pt x="23" y="186"/>
                    <a:pt x="21" y="171"/>
                    <a:pt x="22" y="156"/>
                  </a:cubicBezTo>
                  <a:cubicBezTo>
                    <a:pt x="22" y="141"/>
                    <a:pt x="23" y="125"/>
                    <a:pt x="25" y="110"/>
                  </a:cubicBezTo>
                  <a:cubicBezTo>
                    <a:pt x="27" y="95"/>
                    <a:pt x="29" y="80"/>
                    <a:pt x="31" y="65"/>
                  </a:cubicBezTo>
                  <a:cubicBezTo>
                    <a:pt x="34" y="51"/>
                    <a:pt x="36" y="37"/>
                    <a:pt x="39" y="20"/>
                  </a:cubicBezTo>
                  <a:cubicBezTo>
                    <a:pt x="40" y="17"/>
                    <a:pt x="40" y="13"/>
                    <a:pt x="41" y="9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3" y="4"/>
                    <a:pt x="42" y="3"/>
                  </a:cubicBezTo>
                  <a:cubicBezTo>
                    <a:pt x="42" y="3"/>
                    <a:pt x="41" y="2"/>
                    <a:pt x="40" y="1"/>
                  </a:cubicBezTo>
                  <a:cubicBezTo>
                    <a:pt x="38" y="0"/>
                    <a:pt x="35" y="0"/>
                    <a:pt x="34" y="2"/>
                  </a:cubicBezTo>
                  <a:cubicBezTo>
                    <a:pt x="25" y="29"/>
                    <a:pt x="20" y="57"/>
                    <a:pt x="12" y="84"/>
                  </a:cubicBezTo>
                  <a:cubicBezTo>
                    <a:pt x="11" y="91"/>
                    <a:pt x="9" y="98"/>
                    <a:pt x="8" y="105"/>
                  </a:cubicBezTo>
                  <a:cubicBezTo>
                    <a:pt x="6" y="112"/>
                    <a:pt x="5" y="119"/>
                    <a:pt x="4" y="127"/>
                  </a:cubicBezTo>
                  <a:cubicBezTo>
                    <a:pt x="4" y="134"/>
                    <a:pt x="3" y="141"/>
                    <a:pt x="2" y="148"/>
                  </a:cubicBezTo>
                  <a:cubicBezTo>
                    <a:pt x="1" y="156"/>
                    <a:pt x="1" y="163"/>
                    <a:pt x="1" y="170"/>
                  </a:cubicBezTo>
                  <a:cubicBezTo>
                    <a:pt x="0" y="177"/>
                    <a:pt x="0" y="185"/>
                    <a:pt x="0" y="192"/>
                  </a:cubicBezTo>
                  <a:cubicBezTo>
                    <a:pt x="0" y="200"/>
                    <a:pt x="0" y="207"/>
                    <a:pt x="0" y="214"/>
                  </a:cubicBezTo>
                  <a:cubicBezTo>
                    <a:pt x="0" y="222"/>
                    <a:pt x="0" y="229"/>
                    <a:pt x="1" y="237"/>
                  </a:cubicBezTo>
                  <a:cubicBezTo>
                    <a:pt x="1" y="240"/>
                    <a:pt x="1" y="245"/>
                    <a:pt x="2" y="250"/>
                  </a:cubicBezTo>
                  <a:cubicBezTo>
                    <a:pt x="2" y="255"/>
                    <a:pt x="3" y="260"/>
                    <a:pt x="3" y="265"/>
                  </a:cubicBezTo>
                  <a:cubicBezTo>
                    <a:pt x="7" y="294"/>
                    <a:pt x="14" y="317"/>
                    <a:pt x="24" y="346"/>
                  </a:cubicBezTo>
                  <a:cubicBezTo>
                    <a:pt x="35" y="374"/>
                    <a:pt x="49" y="401"/>
                    <a:pt x="67" y="425"/>
                  </a:cubicBezTo>
                  <a:cubicBezTo>
                    <a:pt x="81" y="444"/>
                    <a:pt x="96" y="462"/>
                    <a:pt x="114" y="477"/>
                  </a:cubicBezTo>
                  <a:cubicBezTo>
                    <a:pt x="122" y="484"/>
                    <a:pt x="129" y="491"/>
                    <a:pt x="138" y="497"/>
                  </a:cubicBezTo>
                  <a:cubicBezTo>
                    <a:pt x="146" y="503"/>
                    <a:pt x="154" y="510"/>
                    <a:pt x="163" y="515"/>
                  </a:cubicBezTo>
                  <a:cubicBezTo>
                    <a:pt x="172" y="521"/>
                    <a:pt x="180" y="527"/>
                    <a:pt x="189" y="532"/>
                  </a:cubicBezTo>
                  <a:cubicBezTo>
                    <a:pt x="199" y="536"/>
                    <a:pt x="208" y="541"/>
                    <a:pt x="217" y="546"/>
                  </a:cubicBezTo>
                  <a:cubicBezTo>
                    <a:pt x="245" y="558"/>
                    <a:pt x="245" y="558"/>
                    <a:pt x="245" y="558"/>
                  </a:cubicBezTo>
                  <a:cubicBezTo>
                    <a:pt x="255" y="563"/>
                    <a:pt x="265" y="567"/>
                    <a:pt x="277" y="569"/>
                  </a:cubicBezTo>
                  <a:cubicBezTo>
                    <a:pt x="280" y="569"/>
                    <a:pt x="283" y="570"/>
                    <a:pt x="287" y="567"/>
                  </a:cubicBezTo>
                  <a:cubicBezTo>
                    <a:pt x="290" y="565"/>
                    <a:pt x="292" y="563"/>
                    <a:pt x="294" y="561"/>
                  </a:cubicBezTo>
                  <a:cubicBezTo>
                    <a:pt x="296" y="559"/>
                    <a:pt x="298" y="556"/>
                    <a:pt x="298" y="554"/>
                  </a:cubicBezTo>
                  <a:cubicBezTo>
                    <a:pt x="299" y="550"/>
                    <a:pt x="298" y="547"/>
                    <a:pt x="297" y="545"/>
                  </a:cubicBezTo>
                  <a:cubicBezTo>
                    <a:pt x="294" y="541"/>
                    <a:pt x="290" y="539"/>
                    <a:pt x="286" y="5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9" name="Freeform 43"/>
            <p:cNvSpPr>
              <a:spLocks/>
            </p:cNvSpPr>
            <p:nvPr/>
          </p:nvSpPr>
          <p:spPr bwMode="auto">
            <a:xfrm>
              <a:off x="2112" y="3199"/>
              <a:ext cx="930" cy="1137"/>
            </a:xfrm>
            <a:custGeom>
              <a:avLst/>
              <a:gdLst>
                <a:gd name="T0" fmla="*/ 659 w 763"/>
                <a:gd name="T1" fmla="*/ 659 h 932"/>
                <a:gd name="T2" fmla="*/ 541 w 763"/>
                <a:gd name="T3" fmla="*/ 489 h 932"/>
                <a:gd name="T4" fmla="*/ 433 w 763"/>
                <a:gd name="T5" fmla="*/ 336 h 932"/>
                <a:gd name="T6" fmla="*/ 325 w 763"/>
                <a:gd name="T7" fmla="*/ 184 h 932"/>
                <a:gd name="T8" fmla="*/ 271 w 763"/>
                <a:gd name="T9" fmla="*/ 108 h 932"/>
                <a:gd name="T10" fmla="*/ 209 w 763"/>
                <a:gd name="T11" fmla="*/ 25 h 932"/>
                <a:gd name="T12" fmla="*/ 188 w 763"/>
                <a:gd name="T13" fmla="*/ 6 h 932"/>
                <a:gd name="T14" fmla="*/ 172 w 763"/>
                <a:gd name="T15" fmla="*/ 1 h 932"/>
                <a:gd name="T16" fmla="*/ 161 w 763"/>
                <a:gd name="T17" fmla="*/ 4 h 932"/>
                <a:gd name="T18" fmla="*/ 163 w 763"/>
                <a:gd name="T19" fmla="*/ 21 h 932"/>
                <a:gd name="T20" fmla="*/ 185 w 763"/>
                <a:gd name="T21" fmla="*/ 59 h 932"/>
                <a:gd name="T22" fmla="*/ 251 w 763"/>
                <a:gd name="T23" fmla="*/ 159 h 932"/>
                <a:gd name="T24" fmla="*/ 286 w 763"/>
                <a:gd name="T25" fmla="*/ 208 h 932"/>
                <a:gd name="T26" fmla="*/ 338 w 763"/>
                <a:gd name="T27" fmla="*/ 280 h 932"/>
                <a:gd name="T28" fmla="*/ 390 w 763"/>
                <a:gd name="T29" fmla="*/ 353 h 932"/>
                <a:gd name="T30" fmla="*/ 442 w 763"/>
                <a:gd name="T31" fmla="*/ 426 h 932"/>
                <a:gd name="T32" fmla="*/ 559 w 763"/>
                <a:gd name="T33" fmla="*/ 595 h 932"/>
                <a:gd name="T34" fmla="*/ 635 w 763"/>
                <a:gd name="T35" fmla="*/ 704 h 932"/>
                <a:gd name="T36" fmla="*/ 673 w 763"/>
                <a:gd name="T37" fmla="*/ 759 h 932"/>
                <a:gd name="T38" fmla="*/ 683 w 763"/>
                <a:gd name="T39" fmla="*/ 857 h 932"/>
                <a:gd name="T40" fmla="*/ 647 w 763"/>
                <a:gd name="T41" fmla="*/ 889 h 932"/>
                <a:gd name="T42" fmla="*/ 542 w 763"/>
                <a:gd name="T43" fmla="*/ 837 h 932"/>
                <a:gd name="T44" fmla="*/ 456 w 763"/>
                <a:gd name="T45" fmla="*/ 722 h 932"/>
                <a:gd name="T46" fmla="*/ 376 w 763"/>
                <a:gd name="T47" fmla="*/ 605 h 932"/>
                <a:gd name="T48" fmla="*/ 293 w 763"/>
                <a:gd name="T49" fmla="*/ 490 h 932"/>
                <a:gd name="T50" fmla="*/ 210 w 763"/>
                <a:gd name="T51" fmla="*/ 373 h 932"/>
                <a:gd name="T52" fmla="*/ 126 w 763"/>
                <a:gd name="T53" fmla="*/ 257 h 932"/>
                <a:gd name="T54" fmla="*/ 40 w 763"/>
                <a:gd name="T55" fmla="*/ 143 h 932"/>
                <a:gd name="T56" fmla="*/ 19 w 763"/>
                <a:gd name="T57" fmla="*/ 116 h 932"/>
                <a:gd name="T58" fmla="*/ 13 w 763"/>
                <a:gd name="T59" fmla="*/ 108 h 932"/>
                <a:gd name="T60" fmla="*/ 8 w 763"/>
                <a:gd name="T61" fmla="*/ 102 h 932"/>
                <a:gd name="T62" fmla="*/ 4 w 763"/>
                <a:gd name="T63" fmla="*/ 101 h 932"/>
                <a:gd name="T64" fmla="*/ 2 w 763"/>
                <a:gd name="T65" fmla="*/ 111 h 932"/>
                <a:gd name="T66" fmla="*/ 151 w 763"/>
                <a:gd name="T67" fmla="*/ 323 h 932"/>
                <a:gd name="T68" fmla="*/ 187 w 763"/>
                <a:gd name="T69" fmla="*/ 378 h 932"/>
                <a:gd name="T70" fmla="*/ 224 w 763"/>
                <a:gd name="T71" fmla="*/ 433 h 932"/>
                <a:gd name="T72" fmla="*/ 300 w 763"/>
                <a:gd name="T73" fmla="*/ 542 h 932"/>
                <a:gd name="T74" fmla="*/ 375 w 763"/>
                <a:gd name="T75" fmla="*/ 653 h 932"/>
                <a:gd name="T76" fmla="*/ 412 w 763"/>
                <a:gd name="T77" fmla="*/ 709 h 932"/>
                <a:gd name="T78" fmla="*/ 458 w 763"/>
                <a:gd name="T79" fmla="*/ 779 h 932"/>
                <a:gd name="T80" fmla="*/ 529 w 763"/>
                <a:gd name="T81" fmla="*/ 882 h 932"/>
                <a:gd name="T82" fmla="*/ 591 w 763"/>
                <a:gd name="T83" fmla="*/ 925 h 932"/>
                <a:gd name="T84" fmla="*/ 629 w 763"/>
                <a:gd name="T85" fmla="*/ 931 h 932"/>
                <a:gd name="T86" fmla="*/ 673 w 763"/>
                <a:gd name="T87" fmla="*/ 923 h 932"/>
                <a:gd name="T88" fmla="*/ 710 w 763"/>
                <a:gd name="T89" fmla="*/ 895 h 932"/>
                <a:gd name="T90" fmla="*/ 730 w 763"/>
                <a:gd name="T91" fmla="*/ 858 h 932"/>
                <a:gd name="T92" fmla="*/ 659 w 763"/>
                <a:gd name="T93" fmla="*/ 659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63" h="932">
                  <a:moveTo>
                    <a:pt x="659" y="659"/>
                  </a:moveTo>
                  <a:cubicBezTo>
                    <a:pt x="619" y="603"/>
                    <a:pt x="581" y="545"/>
                    <a:pt x="541" y="489"/>
                  </a:cubicBezTo>
                  <a:cubicBezTo>
                    <a:pt x="433" y="336"/>
                    <a:pt x="433" y="336"/>
                    <a:pt x="433" y="336"/>
                  </a:cubicBezTo>
                  <a:cubicBezTo>
                    <a:pt x="397" y="286"/>
                    <a:pt x="361" y="235"/>
                    <a:pt x="325" y="184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51" y="80"/>
                    <a:pt x="231" y="52"/>
                    <a:pt x="209" y="25"/>
                  </a:cubicBezTo>
                  <a:cubicBezTo>
                    <a:pt x="203" y="18"/>
                    <a:pt x="196" y="9"/>
                    <a:pt x="188" y="6"/>
                  </a:cubicBezTo>
                  <a:cubicBezTo>
                    <a:pt x="183" y="4"/>
                    <a:pt x="177" y="2"/>
                    <a:pt x="172" y="1"/>
                  </a:cubicBezTo>
                  <a:cubicBezTo>
                    <a:pt x="168" y="0"/>
                    <a:pt x="164" y="0"/>
                    <a:pt x="161" y="4"/>
                  </a:cubicBezTo>
                  <a:cubicBezTo>
                    <a:pt x="158" y="8"/>
                    <a:pt x="161" y="15"/>
                    <a:pt x="163" y="21"/>
                  </a:cubicBezTo>
                  <a:cubicBezTo>
                    <a:pt x="168" y="34"/>
                    <a:pt x="177" y="47"/>
                    <a:pt x="185" y="59"/>
                  </a:cubicBezTo>
                  <a:cubicBezTo>
                    <a:pt x="207" y="93"/>
                    <a:pt x="228" y="126"/>
                    <a:pt x="251" y="159"/>
                  </a:cubicBezTo>
                  <a:cubicBezTo>
                    <a:pt x="262" y="175"/>
                    <a:pt x="274" y="191"/>
                    <a:pt x="286" y="208"/>
                  </a:cubicBezTo>
                  <a:cubicBezTo>
                    <a:pt x="338" y="280"/>
                    <a:pt x="338" y="280"/>
                    <a:pt x="338" y="280"/>
                  </a:cubicBezTo>
                  <a:cubicBezTo>
                    <a:pt x="390" y="353"/>
                    <a:pt x="390" y="353"/>
                    <a:pt x="390" y="353"/>
                  </a:cubicBezTo>
                  <a:cubicBezTo>
                    <a:pt x="442" y="426"/>
                    <a:pt x="442" y="426"/>
                    <a:pt x="442" y="426"/>
                  </a:cubicBezTo>
                  <a:cubicBezTo>
                    <a:pt x="481" y="482"/>
                    <a:pt x="520" y="538"/>
                    <a:pt x="559" y="595"/>
                  </a:cubicBezTo>
                  <a:cubicBezTo>
                    <a:pt x="635" y="704"/>
                    <a:pt x="635" y="704"/>
                    <a:pt x="635" y="704"/>
                  </a:cubicBezTo>
                  <a:cubicBezTo>
                    <a:pt x="673" y="759"/>
                    <a:pt x="673" y="759"/>
                    <a:pt x="673" y="759"/>
                  </a:cubicBezTo>
                  <a:cubicBezTo>
                    <a:pt x="673" y="759"/>
                    <a:pt x="717" y="816"/>
                    <a:pt x="683" y="857"/>
                  </a:cubicBezTo>
                  <a:cubicBezTo>
                    <a:pt x="675" y="873"/>
                    <a:pt x="663" y="885"/>
                    <a:pt x="647" y="889"/>
                  </a:cubicBezTo>
                  <a:cubicBezTo>
                    <a:pt x="583" y="910"/>
                    <a:pt x="542" y="837"/>
                    <a:pt x="542" y="837"/>
                  </a:cubicBezTo>
                  <a:cubicBezTo>
                    <a:pt x="513" y="798"/>
                    <a:pt x="484" y="761"/>
                    <a:pt x="456" y="722"/>
                  </a:cubicBezTo>
                  <a:cubicBezTo>
                    <a:pt x="428" y="684"/>
                    <a:pt x="402" y="644"/>
                    <a:pt x="376" y="605"/>
                  </a:cubicBezTo>
                  <a:cubicBezTo>
                    <a:pt x="349" y="566"/>
                    <a:pt x="320" y="528"/>
                    <a:pt x="293" y="490"/>
                  </a:cubicBezTo>
                  <a:cubicBezTo>
                    <a:pt x="210" y="373"/>
                    <a:pt x="210" y="373"/>
                    <a:pt x="210" y="373"/>
                  </a:cubicBezTo>
                  <a:cubicBezTo>
                    <a:pt x="182" y="334"/>
                    <a:pt x="154" y="295"/>
                    <a:pt x="126" y="257"/>
                  </a:cubicBezTo>
                  <a:cubicBezTo>
                    <a:pt x="98" y="218"/>
                    <a:pt x="70" y="180"/>
                    <a:pt x="40" y="143"/>
                  </a:cubicBezTo>
                  <a:cubicBezTo>
                    <a:pt x="33" y="134"/>
                    <a:pt x="26" y="125"/>
                    <a:pt x="19" y="116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07"/>
                    <a:pt x="10" y="103"/>
                    <a:pt x="8" y="102"/>
                  </a:cubicBezTo>
                  <a:cubicBezTo>
                    <a:pt x="7" y="101"/>
                    <a:pt x="5" y="101"/>
                    <a:pt x="4" y="101"/>
                  </a:cubicBezTo>
                  <a:cubicBezTo>
                    <a:pt x="0" y="102"/>
                    <a:pt x="0" y="107"/>
                    <a:pt x="2" y="111"/>
                  </a:cubicBezTo>
                  <a:cubicBezTo>
                    <a:pt x="52" y="181"/>
                    <a:pt x="103" y="251"/>
                    <a:pt x="151" y="323"/>
                  </a:cubicBezTo>
                  <a:cubicBezTo>
                    <a:pt x="163" y="341"/>
                    <a:pt x="174" y="360"/>
                    <a:pt x="187" y="378"/>
                  </a:cubicBezTo>
                  <a:cubicBezTo>
                    <a:pt x="224" y="433"/>
                    <a:pt x="224" y="433"/>
                    <a:pt x="224" y="433"/>
                  </a:cubicBezTo>
                  <a:cubicBezTo>
                    <a:pt x="300" y="542"/>
                    <a:pt x="300" y="542"/>
                    <a:pt x="300" y="542"/>
                  </a:cubicBezTo>
                  <a:cubicBezTo>
                    <a:pt x="325" y="579"/>
                    <a:pt x="350" y="616"/>
                    <a:pt x="375" y="653"/>
                  </a:cubicBezTo>
                  <a:cubicBezTo>
                    <a:pt x="412" y="709"/>
                    <a:pt x="412" y="709"/>
                    <a:pt x="412" y="709"/>
                  </a:cubicBezTo>
                  <a:cubicBezTo>
                    <a:pt x="424" y="727"/>
                    <a:pt x="442" y="754"/>
                    <a:pt x="458" y="779"/>
                  </a:cubicBezTo>
                  <a:cubicBezTo>
                    <a:pt x="483" y="816"/>
                    <a:pt x="506" y="849"/>
                    <a:pt x="529" y="882"/>
                  </a:cubicBezTo>
                  <a:cubicBezTo>
                    <a:pt x="529" y="882"/>
                    <a:pt x="556" y="918"/>
                    <a:pt x="591" y="925"/>
                  </a:cubicBezTo>
                  <a:cubicBezTo>
                    <a:pt x="603" y="928"/>
                    <a:pt x="616" y="931"/>
                    <a:pt x="629" y="931"/>
                  </a:cubicBezTo>
                  <a:cubicBezTo>
                    <a:pt x="643" y="932"/>
                    <a:pt x="658" y="930"/>
                    <a:pt x="673" y="923"/>
                  </a:cubicBezTo>
                  <a:cubicBezTo>
                    <a:pt x="688" y="917"/>
                    <a:pt x="700" y="907"/>
                    <a:pt x="710" y="895"/>
                  </a:cubicBezTo>
                  <a:cubicBezTo>
                    <a:pt x="712" y="892"/>
                    <a:pt x="722" y="880"/>
                    <a:pt x="730" y="858"/>
                  </a:cubicBezTo>
                  <a:cubicBezTo>
                    <a:pt x="743" y="822"/>
                    <a:pt x="763" y="802"/>
                    <a:pt x="659" y="6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605727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3"/>
          <p:cNvSpPr>
            <a:spLocks noGrp="1"/>
          </p:cNvSpPr>
          <p:nvPr>
            <p:ph type="title"/>
          </p:nvPr>
        </p:nvSpPr>
        <p:spPr>
          <a:xfrm>
            <a:off x="396000" y="365126"/>
            <a:ext cx="8006585" cy="293769"/>
          </a:xfrm>
        </p:spPr>
        <p:txBody>
          <a:bodyPr>
            <a:noAutofit/>
          </a:bodyPr>
          <a:lstStyle/>
          <a:p>
            <a:r>
              <a:rPr lang="ru-RU" dirty="0" err="1"/>
              <a:t>Автозаполнение</a:t>
            </a:r>
            <a:r>
              <a:rPr lang="ru-RU" dirty="0"/>
              <a:t> данных в архив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3"/>
          </p:nvPr>
        </p:nvSpPr>
        <p:spPr>
          <a:xfrm>
            <a:off x="385764" y="719579"/>
            <a:ext cx="7750175" cy="418774"/>
          </a:xfrm>
        </p:spPr>
        <p:txBody>
          <a:bodyPr/>
          <a:lstStyle/>
          <a:p>
            <a:r>
              <a:rPr lang="ru-RU" sz="1400" dirty="0">
                <a:solidFill>
                  <a:schemeClr val="accent1"/>
                </a:solidFill>
              </a:rPr>
              <a:t>Извлечение и архивирование счетов и типовых документов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2753" y="3043042"/>
            <a:ext cx="2283338" cy="1086058"/>
          </a:xfrm>
          <a:prstGeom prst="rect">
            <a:avLst/>
          </a:prstGeom>
        </p:spPr>
      </p:pic>
      <p:sp>
        <p:nvSpPr>
          <p:cNvPr id="55" name="Freeform 164"/>
          <p:cNvSpPr>
            <a:spLocks noChangeAspect="1"/>
          </p:cNvSpPr>
          <p:nvPr/>
        </p:nvSpPr>
        <p:spPr bwMode="auto">
          <a:xfrm>
            <a:off x="6749975" y="3192324"/>
            <a:ext cx="564837" cy="393747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46253" y="1623611"/>
            <a:ext cx="5156268" cy="3924920"/>
          </a:xfrm>
          <a:prstGeom prst="rect">
            <a:avLst/>
          </a:prstGeom>
        </p:spPr>
      </p:pic>
      <p:sp>
        <p:nvSpPr>
          <p:cNvPr id="20" name="Freeform 164"/>
          <p:cNvSpPr>
            <a:spLocks noChangeAspect="1"/>
          </p:cNvSpPr>
          <p:nvPr/>
        </p:nvSpPr>
        <p:spPr bwMode="auto">
          <a:xfrm>
            <a:off x="2559361" y="3307017"/>
            <a:ext cx="564837" cy="393747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177468" y="1199037"/>
            <a:ext cx="5225117" cy="3944003"/>
          </a:xfrm>
          <a:prstGeom prst="rect">
            <a:avLst/>
          </a:prstGeom>
          <a:solidFill>
            <a:schemeClr val="accent1">
              <a:alpha val="20000"/>
            </a:schemeClr>
          </a:solidFill>
          <a:ln w="63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Select the data for File name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6"/>
          <a:srcRect b="385"/>
          <a:stretch/>
        </p:blipFill>
        <p:spPr>
          <a:xfrm>
            <a:off x="5716066" y="2451059"/>
            <a:ext cx="5319372" cy="4037291"/>
          </a:xfrm>
          <a:prstGeom prst="rect">
            <a:avLst/>
          </a:prstGeom>
        </p:spPr>
      </p:pic>
      <p:sp>
        <p:nvSpPr>
          <p:cNvPr id="22" name="Rectangle 21"/>
          <p:cNvSpPr/>
          <p:nvPr/>
        </p:nvSpPr>
        <p:spPr>
          <a:xfrm>
            <a:off x="5705193" y="2074437"/>
            <a:ext cx="5319436" cy="3944003"/>
          </a:xfrm>
          <a:prstGeom prst="rect">
            <a:avLst/>
          </a:prstGeom>
          <a:solidFill>
            <a:schemeClr val="accent3">
              <a:alpha val="20000"/>
            </a:schemeClr>
          </a:solidFill>
          <a:ln w="63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Creating the Archiving structure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74435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103" name="Group 40"/>
          <p:cNvGrpSpPr>
            <a:grpSpLocks noChangeAspect="1"/>
          </p:cNvGrpSpPr>
          <p:nvPr/>
        </p:nvGrpSpPr>
        <p:grpSpPr bwMode="auto">
          <a:xfrm>
            <a:off x="8676044" y="4707021"/>
            <a:ext cx="423989" cy="526265"/>
            <a:chOff x="1276" y="2144"/>
            <a:chExt cx="1766" cy="2192"/>
          </a:xfrm>
          <a:solidFill>
            <a:schemeClr val="accent2"/>
          </a:solidFill>
        </p:grpSpPr>
        <p:sp>
          <p:nvSpPr>
            <p:cNvPr id="116" name="Freeform 41"/>
            <p:cNvSpPr>
              <a:spLocks/>
            </p:cNvSpPr>
            <p:nvPr/>
          </p:nvSpPr>
          <p:spPr bwMode="auto">
            <a:xfrm>
              <a:off x="1276" y="2144"/>
              <a:ext cx="1220" cy="1194"/>
            </a:xfrm>
            <a:custGeom>
              <a:avLst/>
              <a:gdLst>
                <a:gd name="T0" fmla="*/ 17 w 1001"/>
                <a:gd name="T1" fmla="*/ 346 h 979"/>
                <a:gd name="T2" fmla="*/ 3 w 1001"/>
                <a:gd name="T3" fmla="*/ 430 h 979"/>
                <a:gd name="T4" fmla="*/ 43 w 1001"/>
                <a:gd name="T5" fmla="*/ 677 h 979"/>
                <a:gd name="T6" fmla="*/ 203 w 1001"/>
                <a:gd name="T7" fmla="*/ 889 h 979"/>
                <a:gd name="T8" fmla="*/ 514 w 1001"/>
                <a:gd name="T9" fmla="*/ 976 h 979"/>
                <a:gd name="T10" fmla="*/ 731 w 1001"/>
                <a:gd name="T11" fmla="*/ 921 h 979"/>
                <a:gd name="T12" fmla="*/ 804 w 1001"/>
                <a:gd name="T13" fmla="*/ 880 h 979"/>
                <a:gd name="T14" fmla="*/ 955 w 1001"/>
                <a:gd name="T15" fmla="*/ 702 h 979"/>
                <a:gd name="T16" fmla="*/ 975 w 1001"/>
                <a:gd name="T17" fmla="*/ 324 h 979"/>
                <a:gd name="T18" fmla="*/ 724 w 1001"/>
                <a:gd name="T19" fmla="*/ 46 h 979"/>
                <a:gd name="T20" fmla="*/ 354 w 1001"/>
                <a:gd name="T21" fmla="*/ 35 h 979"/>
                <a:gd name="T22" fmla="*/ 314 w 1001"/>
                <a:gd name="T23" fmla="*/ 55 h 979"/>
                <a:gd name="T24" fmla="*/ 293 w 1001"/>
                <a:gd name="T25" fmla="*/ 66 h 979"/>
                <a:gd name="T26" fmla="*/ 303 w 1001"/>
                <a:gd name="T27" fmla="*/ 73 h 979"/>
                <a:gd name="T28" fmla="*/ 625 w 1001"/>
                <a:gd name="T29" fmla="*/ 35 h 979"/>
                <a:gd name="T30" fmla="*/ 704 w 1001"/>
                <a:gd name="T31" fmla="*/ 64 h 979"/>
                <a:gd name="T32" fmla="*/ 777 w 1001"/>
                <a:gd name="T33" fmla="*/ 106 h 979"/>
                <a:gd name="T34" fmla="*/ 957 w 1001"/>
                <a:gd name="T35" fmla="*/ 382 h 979"/>
                <a:gd name="T36" fmla="*/ 963 w 1001"/>
                <a:gd name="T37" fmla="*/ 424 h 979"/>
                <a:gd name="T38" fmla="*/ 966 w 1001"/>
                <a:gd name="T39" fmla="*/ 489 h 979"/>
                <a:gd name="T40" fmla="*/ 961 w 1001"/>
                <a:gd name="T41" fmla="*/ 544 h 979"/>
                <a:gd name="T42" fmla="*/ 899 w 1001"/>
                <a:gd name="T43" fmla="*/ 715 h 979"/>
                <a:gd name="T44" fmla="*/ 879 w 1001"/>
                <a:gd name="T45" fmla="*/ 745 h 979"/>
                <a:gd name="T46" fmla="*/ 827 w 1001"/>
                <a:gd name="T47" fmla="*/ 802 h 979"/>
                <a:gd name="T48" fmla="*/ 646 w 1001"/>
                <a:gd name="T49" fmla="*/ 898 h 979"/>
                <a:gd name="T50" fmla="*/ 355 w 1001"/>
                <a:gd name="T51" fmla="*/ 905 h 979"/>
                <a:gd name="T52" fmla="*/ 217 w 1001"/>
                <a:gd name="T53" fmla="*/ 833 h 979"/>
                <a:gd name="T54" fmla="*/ 195 w 1001"/>
                <a:gd name="T55" fmla="*/ 814 h 979"/>
                <a:gd name="T56" fmla="*/ 156 w 1001"/>
                <a:gd name="T57" fmla="*/ 771 h 979"/>
                <a:gd name="T58" fmla="*/ 124 w 1001"/>
                <a:gd name="T59" fmla="*/ 723 h 979"/>
                <a:gd name="T60" fmla="*/ 97 w 1001"/>
                <a:gd name="T61" fmla="*/ 670 h 979"/>
                <a:gd name="T62" fmla="*/ 56 w 1001"/>
                <a:gd name="T63" fmla="*/ 438 h 979"/>
                <a:gd name="T64" fmla="*/ 139 w 1001"/>
                <a:gd name="T65" fmla="*/ 203 h 979"/>
                <a:gd name="T66" fmla="*/ 156 w 1001"/>
                <a:gd name="T67" fmla="*/ 170 h 979"/>
                <a:gd name="T68" fmla="*/ 153 w 1001"/>
                <a:gd name="T69" fmla="*/ 137 h 979"/>
                <a:gd name="T70" fmla="*/ 90 w 1001"/>
                <a:gd name="T71" fmla="*/ 192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1" h="979">
                  <a:moveTo>
                    <a:pt x="90" y="192"/>
                  </a:moveTo>
                  <a:cubicBezTo>
                    <a:pt x="57" y="238"/>
                    <a:pt x="31" y="291"/>
                    <a:pt x="17" y="346"/>
                  </a:cubicBezTo>
                  <a:cubicBezTo>
                    <a:pt x="14" y="360"/>
                    <a:pt x="11" y="374"/>
                    <a:pt x="8" y="388"/>
                  </a:cubicBezTo>
                  <a:cubicBezTo>
                    <a:pt x="7" y="402"/>
                    <a:pt x="5" y="416"/>
                    <a:pt x="3" y="430"/>
                  </a:cubicBezTo>
                  <a:cubicBezTo>
                    <a:pt x="0" y="472"/>
                    <a:pt x="3" y="514"/>
                    <a:pt x="9" y="556"/>
                  </a:cubicBezTo>
                  <a:cubicBezTo>
                    <a:pt x="16" y="597"/>
                    <a:pt x="28" y="638"/>
                    <a:pt x="43" y="677"/>
                  </a:cubicBezTo>
                  <a:cubicBezTo>
                    <a:pt x="59" y="715"/>
                    <a:pt x="78" y="752"/>
                    <a:pt x="102" y="786"/>
                  </a:cubicBezTo>
                  <a:cubicBezTo>
                    <a:pt x="130" y="825"/>
                    <a:pt x="164" y="861"/>
                    <a:pt x="203" y="889"/>
                  </a:cubicBezTo>
                  <a:cubicBezTo>
                    <a:pt x="242" y="917"/>
                    <a:pt x="286" y="939"/>
                    <a:pt x="331" y="954"/>
                  </a:cubicBezTo>
                  <a:cubicBezTo>
                    <a:pt x="390" y="973"/>
                    <a:pt x="453" y="979"/>
                    <a:pt x="514" y="976"/>
                  </a:cubicBezTo>
                  <a:cubicBezTo>
                    <a:pt x="575" y="972"/>
                    <a:pt x="635" y="958"/>
                    <a:pt x="692" y="937"/>
                  </a:cubicBezTo>
                  <a:cubicBezTo>
                    <a:pt x="705" y="931"/>
                    <a:pt x="718" y="927"/>
                    <a:pt x="731" y="921"/>
                  </a:cubicBezTo>
                  <a:cubicBezTo>
                    <a:pt x="768" y="902"/>
                    <a:pt x="768" y="902"/>
                    <a:pt x="768" y="902"/>
                  </a:cubicBezTo>
                  <a:cubicBezTo>
                    <a:pt x="780" y="896"/>
                    <a:pt x="792" y="887"/>
                    <a:pt x="804" y="880"/>
                  </a:cubicBezTo>
                  <a:cubicBezTo>
                    <a:pt x="816" y="872"/>
                    <a:pt x="827" y="863"/>
                    <a:pt x="838" y="854"/>
                  </a:cubicBezTo>
                  <a:cubicBezTo>
                    <a:pt x="887" y="812"/>
                    <a:pt x="928" y="760"/>
                    <a:pt x="955" y="702"/>
                  </a:cubicBezTo>
                  <a:cubicBezTo>
                    <a:pt x="982" y="643"/>
                    <a:pt x="996" y="578"/>
                    <a:pt x="999" y="514"/>
                  </a:cubicBezTo>
                  <a:cubicBezTo>
                    <a:pt x="1001" y="450"/>
                    <a:pt x="994" y="386"/>
                    <a:pt x="975" y="324"/>
                  </a:cubicBezTo>
                  <a:cubicBezTo>
                    <a:pt x="955" y="264"/>
                    <a:pt x="921" y="208"/>
                    <a:pt x="878" y="161"/>
                  </a:cubicBezTo>
                  <a:cubicBezTo>
                    <a:pt x="835" y="112"/>
                    <a:pt x="783" y="73"/>
                    <a:pt x="724" y="46"/>
                  </a:cubicBezTo>
                  <a:cubicBezTo>
                    <a:pt x="667" y="18"/>
                    <a:pt x="603" y="3"/>
                    <a:pt x="539" y="2"/>
                  </a:cubicBezTo>
                  <a:cubicBezTo>
                    <a:pt x="476" y="0"/>
                    <a:pt x="412" y="11"/>
                    <a:pt x="354" y="35"/>
                  </a:cubicBezTo>
                  <a:cubicBezTo>
                    <a:pt x="333" y="44"/>
                    <a:pt x="333" y="44"/>
                    <a:pt x="333" y="44"/>
                  </a:cubicBezTo>
                  <a:cubicBezTo>
                    <a:pt x="327" y="47"/>
                    <a:pt x="320" y="51"/>
                    <a:pt x="314" y="55"/>
                  </a:cubicBezTo>
                  <a:cubicBezTo>
                    <a:pt x="303" y="61"/>
                    <a:pt x="303" y="61"/>
                    <a:pt x="303" y="61"/>
                  </a:cubicBezTo>
                  <a:cubicBezTo>
                    <a:pt x="300" y="62"/>
                    <a:pt x="295" y="64"/>
                    <a:pt x="293" y="66"/>
                  </a:cubicBezTo>
                  <a:cubicBezTo>
                    <a:pt x="291" y="67"/>
                    <a:pt x="291" y="69"/>
                    <a:pt x="291" y="71"/>
                  </a:cubicBezTo>
                  <a:cubicBezTo>
                    <a:pt x="292" y="75"/>
                    <a:pt x="298" y="76"/>
                    <a:pt x="303" y="73"/>
                  </a:cubicBezTo>
                  <a:cubicBezTo>
                    <a:pt x="352" y="48"/>
                    <a:pt x="405" y="30"/>
                    <a:pt x="460" y="24"/>
                  </a:cubicBezTo>
                  <a:cubicBezTo>
                    <a:pt x="515" y="17"/>
                    <a:pt x="572" y="20"/>
                    <a:pt x="625" y="35"/>
                  </a:cubicBezTo>
                  <a:cubicBezTo>
                    <a:pt x="638" y="38"/>
                    <a:pt x="651" y="43"/>
                    <a:pt x="665" y="48"/>
                  </a:cubicBezTo>
                  <a:cubicBezTo>
                    <a:pt x="678" y="52"/>
                    <a:pt x="691" y="59"/>
                    <a:pt x="704" y="64"/>
                  </a:cubicBezTo>
                  <a:cubicBezTo>
                    <a:pt x="716" y="69"/>
                    <a:pt x="729" y="77"/>
                    <a:pt x="741" y="83"/>
                  </a:cubicBezTo>
                  <a:cubicBezTo>
                    <a:pt x="753" y="90"/>
                    <a:pt x="765" y="98"/>
                    <a:pt x="777" y="106"/>
                  </a:cubicBezTo>
                  <a:cubicBezTo>
                    <a:pt x="823" y="138"/>
                    <a:pt x="862" y="179"/>
                    <a:pt x="893" y="226"/>
                  </a:cubicBezTo>
                  <a:cubicBezTo>
                    <a:pt x="924" y="274"/>
                    <a:pt x="945" y="327"/>
                    <a:pt x="957" y="382"/>
                  </a:cubicBezTo>
                  <a:cubicBezTo>
                    <a:pt x="961" y="403"/>
                    <a:pt x="961" y="403"/>
                    <a:pt x="961" y="403"/>
                  </a:cubicBezTo>
                  <a:cubicBezTo>
                    <a:pt x="962" y="410"/>
                    <a:pt x="963" y="417"/>
                    <a:pt x="963" y="424"/>
                  </a:cubicBezTo>
                  <a:cubicBezTo>
                    <a:pt x="965" y="438"/>
                    <a:pt x="967" y="452"/>
                    <a:pt x="966" y="466"/>
                  </a:cubicBezTo>
                  <a:cubicBezTo>
                    <a:pt x="966" y="473"/>
                    <a:pt x="966" y="481"/>
                    <a:pt x="966" y="489"/>
                  </a:cubicBezTo>
                  <a:cubicBezTo>
                    <a:pt x="967" y="498"/>
                    <a:pt x="965" y="507"/>
                    <a:pt x="964" y="516"/>
                  </a:cubicBezTo>
                  <a:cubicBezTo>
                    <a:pt x="963" y="525"/>
                    <a:pt x="963" y="534"/>
                    <a:pt x="961" y="544"/>
                  </a:cubicBezTo>
                  <a:cubicBezTo>
                    <a:pt x="959" y="553"/>
                    <a:pt x="957" y="562"/>
                    <a:pt x="956" y="571"/>
                  </a:cubicBezTo>
                  <a:cubicBezTo>
                    <a:pt x="944" y="626"/>
                    <a:pt x="925" y="672"/>
                    <a:pt x="899" y="715"/>
                  </a:cubicBezTo>
                  <a:cubicBezTo>
                    <a:pt x="889" y="730"/>
                    <a:pt x="889" y="730"/>
                    <a:pt x="889" y="730"/>
                  </a:cubicBezTo>
                  <a:cubicBezTo>
                    <a:pt x="886" y="735"/>
                    <a:pt x="883" y="741"/>
                    <a:pt x="879" y="745"/>
                  </a:cubicBezTo>
                  <a:cubicBezTo>
                    <a:pt x="871" y="755"/>
                    <a:pt x="863" y="765"/>
                    <a:pt x="855" y="775"/>
                  </a:cubicBezTo>
                  <a:cubicBezTo>
                    <a:pt x="846" y="783"/>
                    <a:pt x="837" y="792"/>
                    <a:pt x="827" y="802"/>
                  </a:cubicBezTo>
                  <a:cubicBezTo>
                    <a:pt x="818" y="810"/>
                    <a:pt x="807" y="818"/>
                    <a:pt x="796" y="826"/>
                  </a:cubicBezTo>
                  <a:cubicBezTo>
                    <a:pt x="752" y="857"/>
                    <a:pt x="699" y="881"/>
                    <a:pt x="646" y="898"/>
                  </a:cubicBezTo>
                  <a:cubicBezTo>
                    <a:pt x="592" y="915"/>
                    <a:pt x="537" y="924"/>
                    <a:pt x="481" y="923"/>
                  </a:cubicBezTo>
                  <a:cubicBezTo>
                    <a:pt x="438" y="922"/>
                    <a:pt x="395" y="917"/>
                    <a:pt x="355" y="905"/>
                  </a:cubicBezTo>
                  <a:cubicBezTo>
                    <a:pt x="314" y="892"/>
                    <a:pt x="275" y="874"/>
                    <a:pt x="239" y="850"/>
                  </a:cubicBezTo>
                  <a:cubicBezTo>
                    <a:pt x="217" y="833"/>
                    <a:pt x="217" y="833"/>
                    <a:pt x="217" y="833"/>
                  </a:cubicBezTo>
                  <a:cubicBezTo>
                    <a:pt x="213" y="830"/>
                    <a:pt x="209" y="827"/>
                    <a:pt x="205" y="824"/>
                  </a:cubicBezTo>
                  <a:cubicBezTo>
                    <a:pt x="195" y="814"/>
                    <a:pt x="195" y="814"/>
                    <a:pt x="195" y="814"/>
                  </a:cubicBezTo>
                  <a:cubicBezTo>
                    <a:pt x="188" y="807"/>
                    <a:pt x="181" y="801"/>
                    <a:pt x="175" y="794"/>
                  </a:cubicBezTo>
                  <a:cubicBezTo>
                    <a:pt x="156" y="771"/>
                    <a:pt x="156" y="771"/>
                    <a:pt x="156" y="771"/>
                  </a:cubicBezTo>
                  <a:cubicBezTo>
                    <a:pt x="150" y="764"/>
                    <a:pt x="145" y="756"/>
                    <a:pt x="139" y="748"/>
                  </a:cubicBezTo>
                  <a:cubicBezTo>
                    <a:pt x="134" y="740"/>
                    <a:pt x="128" y="732"/>
                    <a:pt x="124" y="723"/>
                  </a:cubicBezTo>
                  <a:cubicBezTo>
                    <a:pt x="110" y="697"/>
                    <a:pt x="110" y="697"/>
                    <a:pt x="110" y="697"/>
                  </a:cubicBezTo>
                  <a:cubicBezTo>
                    <a:pt x="105" y="688"/>
                    <a:pt x="102" y="679"/>
                    <a:pt x="97" y="670"/>
                  </a:cubicBezTo>
                  <a:cubicBezTo>
                    <a:pt x="82" y="634"/>
                    <a:pt x="70" y="596"/>
                    <a:pt x="63" y="557"/>
                  </a:cubicBezTo>
                  <a:cubicBezTo>
                    <a:pt x="57" y="518"/>
                    <a:pt x="53" y="478"/>
                    <a:pt x="56" y="438"/>
                  </a:cubicBezTo>
                  <a:cubicBezTo>
                    <a:pt x="59" y="399"/>
                    <a:pt x="67" y="359"/>
                    <a:pt x="79" y="322"/>
                  </a:cubicBezTo>
                  <a:cubicBezTo>
                    <a:pt x="94" y="280"/>
                    <a:pt x="115" y="241"/>
                    <a:pt x="139" y="203"/>
                  </a:cubicBezTo>
                  <a:cubicBezTo>
                    <a:pt x="142" y="198"/>
                    <a:pt x="146" y="192"/>
                    <a:pt x="149" y="186"/>
                  </a:cubicBezTo>
                  <a:cubicBezTo>
                    <a:pt x="152" y="181"/>
                    <a:pt x="155" y="175"/>
                    <a:pt x="156" y="170"/>
                  </a:cubicBezTo>
                  <a:cubicBezTo>
                    <a:pt x="157" y="163"/>
                    <a:pt x="158" y="156"/>
                    <a:pt x="158" y="149"/>
                  </a:cubicBezTo>
                  <a:cubicBezTo>
                    <a:pt x="158" y="144"/>
                    <a:pt x="158" y="138"/>
                    <a:pt x="153" y="137"/>
                  </a:cubicBezTo>
                  <a:cubicBezTo>
                    <a:pt x="148" y="135"/>
                    <a:pt x="139" y="141"/>
                    <a:pt x="132" y="146"/>
                  </a:cubicBezTo>
                  <a:cubicBezTo>
                    <a:pt x="115" y="158"/>
                    <a:pt x="102" y="175"/>
                    <a:pt x="90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8" name="Freeform 42"/>
            <p:cNvSpPr>
              <a:spLocks/>
            </p:cNvSpPr>
            <p:nvPr/>
          </p:nvSpPr>
          <p:spPr bwMode="auto">
            <a:xfrm>
              <a:off x="1407" y="2502"/>
              <a:ext cx="365" cy="696"/>
            </a:xfrm>
            <a:custGeom>
              <a:avLst/>
              <a:gdLst>
                <a:gd name="T0" fmla="*/ 286 w 299"/>
                <a:gd name="T1" fmla="*/ 537 h 570"/>
                <a:gd name="T2" fmla="*/ 269 w 299"/>
                <a:gd name="T3" fmla="*/ 529 h 570"/>
                <a:gd name="T4" fmla="*/ 253 w 299"/>
                <a:gd name="T5" fmla="*/ 520 h 570"/>
                <a:gd name="T6" fmla="*/ 236 w 299"/>
                <a:gd name="T7" fmla="*/ 513 h 570"/>
                <a:gd name="T8" fmla="*/ 212 w 299"/>
                <a:gd name="T9" fmla="*/ 501 h 570"/>
                <a:gd name="T10" fmla="*/ 188 w 299"/>
                <a:gd name="T11" fmla="*/ 487 h 570"/>
                <a:gd name="T12" fmla="*/ 166 w 299"/>
                <a:gd name="T13" fmla="*/ 471 h 570"/>
                <a:gd name="T14" fmla="*/ 153 w 299"/>
                <a:gd name="T15" fmla="*/ 462 h 570"/>
                <a:gd name="T16" fmla="*/ 141 w 299"/>
                <a:gd name="T17" fmla="*/ 451 h 570"/>
                <a:gd name="T18" fmla="*/ 119 w 299"/>
                <a:gd name="T19" fmla="*/ 429 h 570"/>
                <a:gd name="T20" fmla="*/ 72 w 299"/>
                <a:gd name="T21" fmla="*/ 363 h 570"/>
                <a:gd name="T22" fmla="*/ 63 w 299"/>
                <a:gd name="T23" fmla="*/ 346 h 570"/>
                <a:gd name="T24" fmla="*/ 55 w 299"/>
                <a:gd name="T25" fmla="*/ 329 h 570"/>
                <a:gd name="T26" fmla="*/ 38 w 299"/>
                <a:gd name="T27" fmla="*/ 289 h 570"/>
                <a:gd name="T28" fmla="*/ 31 w 299"/>
                <a:gd name="T29" fmla="*/ 267 h 570"/>
                <a:gd name="T30" fmla="*/ 26 w 299"/>
                <a:gd name="T31" fmla="*/ 245 h 570"/>
                <a:gd name="T32" fmla="*/ 23 w 299"/>
                <a:gd name="T33" fmla="*/ 223 h 570"/>
                <a:gd name="T34" fmla="*/ 23 w 299"/>
                <a:gd name="T35" fmla="*/ 201 h 570"/>
                <a:gd name="T36" fmla="*/ 22 w 299"/>
                <a:gd name="T37" fmla="*/ 156 h 570"/>
                <a:gd name="T38" fmla="*/ 25 w 299"/>
                <a:gd name="T39" fmla="*/ 110 h 570"/>
                <a:gd name="T40" fmla="*/ 31 w 299"/>
                <a:gd name="T41" fmla="*/ 65 h 570"/>
                <a:gd name="T42" fmla="*/ 39 w 299"/>
                <a:gd name="T43" fmla="*/ 20 h 570"/>
                <a:gd name="T44" fmla="*/ 41 w 299"/>
                <a:gd name="T45" fmla="*/ 9 h 570"/>
                <a:gd name="T46" fmla="*/ 42 w 299"/>
                <a:gd name="T47" fmla="*/ 6 h 570"/>
                <a:gd name="T48" fmla="*/ 42 w 299"/>
                <a:gd name="T49" fmla="*/ 3 h 570"/>
                <a:gd name="T50" fmla="*/ 40 w 299"/>
                <a:gd name="T51" fmla="*/ 1 h 570"/>
                <a:gd name="T52" fmla="*/ 34 w 299"/>
                <a:gd name="T53" fmla="*/ 2 h 570"/>
                <a:gd name="T54" fmla="*/ 12 w 299"/>
                <a:gd name="T55" fmla="*/ 84 h 570"/>
                <a:gd name="T56" fmla="*/ 8 w 299"/>
                <a:gd name="T57" fmla="*/ 105 h 570"/>
                <a:gd name="T58" fmla="*/ 4 w 299"/>
                <a:gd name="T59" fmla="*/ 127 h 570"/>
                <a:gd name="T60" fmla="*/ 2 w 299"/>
                <a:gd name="T61" fmla="*/ 148 h 570"/>
                <a:gd name="T62" fmla="*/ 1 w 299"/>
                <a:gd name="T63" fmla="*/ 170 h 570"/>
                <a:gd name="T64" fmla="*/ 0 w 299"/>
                <a:gd name="T65" fmla="*/ 192 h 570"/>
                <a:gd name="T66" fmla="*/ 0 w 299"/>
                <a:gd name="T67" fmla="*/ 214 h 570"/>
                <a:gd name="T68" fmla="*/ 1 w 299"/>
                <a:gd name="T69" fmla="*/ 237 h 570"/>
                <a:gd name="T70" fmla="*/ 2 w 299"/>
                <a:gd name="T71" fmla="*/ 250 h 570"/>
                <a:gd name="T72" fmla="*/ 3 w 299"/>
                <a:gd name="T73" fmla="*/ 265 h 570"/>
                <a:gd name="T74" fmla="*/ 24 w 299"/>
                <a:gd name="T75" fmla="*/ 346 h 570"/>
                <a:gd name="T76" fmla="*/ 67 w 299"/>
                <a:gd name="T77" fmla="*/ 425 h 570"/>
                <a:gd name="T78" fmla="*/ 114 w 299"/>
                <a:gd name="T79" fmla="*/ 477 h 570"/>
                <a:gd name="T80" fmla="*/ 138 w 299"/>
                <a:gd name="T81" fmla="*/ 497 h 570"/>
                <a:gd name="T82" fmla="*/ 163 w 299"/>
                <a:gd name="T83" fmla="*/ 515 h 570"/>
                <a:gd name="T84" fmla="*/ 189 w 299"/>
                <a:gd name="T85" fmla="*/ 532 h 570"/>
                <a:gd name="T86" fmla="*/ 217 w 299"/>
                <a:gd name="T87" fmla="*/ 546 h 570"/>
                <a:gd name="T88" fmla="*/ 245 w 299"/>
                <a:gd name="T89" fmla="*/ 558 h 570"/>
                <a:gd name="T90" fmla="*/ 277 w 299"/>
                <a:gd name="T91" fmla="*/ 569 h 570"/>
                <a:gd name="T92" fmla="*/ 287 w 299"/>
                <a:gd name="T93" fmla="*/ 567 h 570"/>
                <a:gd name="T94" fmla="*/ 294 w 299"/>
                <a:gd name="T95" fmla="*/ 561 h 570"/>
                <a:gd name="T96" fmla="*/ 298 w 299"/>
                <a:gd name="T97" fmla="*/ 554 h 570"/>
                <a:gd name="T98" fmla="*/ 297 w 299"/>
                <a:gd name="T99" fmla="*/ 545 h 570"/>
                <a:gd name="T100" fmla="*/ 286 w 299"/>
                <a:gd name="T101" fmla="*/ 537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9" h="570">
                  <a:moveTo>
                    <a:pt x="286" y="537"/>
                  </a:moveTo>
                  <a:cubicBezTo>
                    <a:pt x="280" y="534"/>
                    <a:pt x="274" y="532"/>
                    <a:pt x="269" y="529"/>
                  </a:cubicBezTo>
                  <a:cubicBezTo>
                    <a:pt x="264" y="526"/>
                    <a:pt x="258" y="523"/>
                    <a:pt x="253" y="520"/>
                  </a:cubicBezTo>
                  <a:cubicBezTo>
                    <a:pt x="247" y="518"/>
                    <a:pt x="242" y="516"/>
                    <a:pt x="236" y="513"/>
                  </a:cubicBezTo>
                  <a:cubicBezTo>
                    <a:pt x="228" y="509"/>
                    <a:pt x="220" y="505"/>
                    <a:pt x="212" y="501"/>
                  </a:cubicBezTo>
                  <a:cubicBezTo>
                    <a:pt x="203" y="497"/>
                    <a:pt x="196" y="491"/>
                    <a:pt x="188" y="487"/>
                  </a:cubicBezTo>
                  <a:cubicBezTo>
                    <a:pt x="180" y="482"/>
                    <a:pt x="173" y="477"/>
                    <a:pt x="166" y="471"/>
                  </a:cubicBezTo>
                  <a:cubicBezTo>
                    <a:pt x="161" y="468"/>
                    <a:pt x="157" y="465"/>
                    <a:pt x="153" y="462"/>
                  </a:cubicBezTo>
                  <a:cubicBezTo>
                    <a:pt x="141" y="451"/>
                    <a:pt x="141" y="451"/>
                    <a:pt x="141" y="451"/>
                  </a:cubicBezTo>
                  <a:cubicBezTo>
                    <a:pt x="133" y="444"/>
                    <a:pt x="126" y="437"/>
                    <a:pt x="119" y="429"/>
                  </a:cubicBezTo>
                  <a:cubicBezTo>
                    <a:pt x="101" y="409"/>
                    <a:pt x="85" y="387"/>
                    <a:pt x="72" y="363"/>
                  </a:cubicBezTo>
                  <a:cubicBezTo>
                    <a:pt x="69" y="358"/>
                    <a:pt x="66" y="352"/>
                    <a:pt x="63" y="346"/>
                  </a:cubicBezTo>
                  <a:cubicBezTo>
                    <a:pt x="61" y="341"/>
                    <a:pt x="57" y="335"/>
                    <a:pt x="55" y="329"/>
                  </a:cubicBezTo>
                  <a:cubicBezTo>
                    <a:pt x="48" y="316"/>
                    <a:pt x="43" y="303"/>
                    <a:pt x="38" y="289"/>
                  </a:cubicBezTo>
                  <a:cubicBezTo>
                    <a:pt x="36" y="282"/>
                    <a:pt x="34" y="274"/>
                    <a:pt x="31" y="267"/>
                  </a:cubicBezTo>
                  <a:cubicBezTo>
                    <a:pt x="29" y="260"/>
                    <a:pt x="27" y="253"/>
                    <a:pt x="26" y="245"/>
                  </a:cubicBezTo>
                  <a:cubicBezTo>
                    <a:pt x="25" y="238"/>
                    <a:pt x="24" y="230"/>
                    <a:pt x="23" y="223"/>
                  </a:cubicBezTo>
                  <a:cubicBezTo>
                    <a:pt x="23" y="216"/>
                    <a:pt x="23" y="208"/>
                    <a:pt x="23" y="201"/>
                  </a:cubicBezTo>
                  <a:cubicBezTo>
                    <a:pt x="23" y="186"/>
                    <a:pt x="21" y="171"/>
                    <a:pt x="22" y="156"/>
                  </a:cubicBezTo>
                  <a:cubicBezTo>
                    <a:pt x="22" y="141"/>
                    <a:pt x="23" y="125"/>
                    <a:pt x="25" y="110"/>
                  </a:cubicBezTo>
                  <a:cubicBezTo>
                    <a:pt x="27" y="95"/>
                    <a:pt x="29" y="80"/>
                    <a:pt x="31" y="65"/>
                  </a:cubicBezTo>
                  <a:cubicBezTo>
                    <a:pt x="34" y="51"/>
                    <a:pt x="36" y="37"/>
                    <a:pt x="39" y="20"/>
                  </a:cubicBezTo>
                  <a:cubicBezTo>
                    <a:pt x="40" y="17"/>
                    <a:pt x="40" y="13"/>
                    <a:pt x="41" y="9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3" y="4"/>
                    <a:pt x="42" y="3"/>
                  </a:cubicBezTo>
                  <a:cubicBezTo>
                    <a:pt x="42" y="3"/>
                    <a:pt x="41" y="2"/>
                    <a:pt x="40" y="1"/>
                  </a:cubicBezTo>
                  <a:cubicBezTo>
                    <a:pt x="38" y="0"/>
                    <a:pt x="35" y="0"/>
                    <a:pt x="34" y="2"/>
                  </a:cubicBezTo>
                  <a:cubicBezTo>
                    <a:pt x="25" y="29"/>
                    <a:pt x="20" y="57"/>
                    <a:pt x="12" y="84"/>
                  </a:cubicBezTo>
                  <a:cubicBezTo>
                    <a:pt x="11" y="91"/>
                    <a:pt x="9" y="98"/>
                    <a:pt x="8" y="105"/>
                  </a:cubicBezTo>
                  <a:cubicBezTo>
                    <a:pt x="6" y="112"/>
                    <a:pt x="5" y="119"/>
                    <a:pt x="4" y="127"/>
                  </a:cubicBezTo>
                  <a:cubicBezTo>
                    <a:pt x="4" y="134"/>
                    <a:pt x="3" y="141"/>
                    <a:pt x="2" y="148"/>
                  </a:cubicBezTo>
                  <a:cubicBezTo>
                    <a:pt x="1" y="156"/>
                    <a:pt x="1" y="163"/>
                    <a:pt x="1" y="170"/>
                  </a:cubicBezTo>
                  <a:cubicBezTo>
                    <a:pt x="0" y="177"/>
                    <a:pt x="0" y="185"/>
                    <a:pt x="0" y="192"/>
                  </a:cubicBezTo>
                  <a:cubicBezTo>
                    <a:pt x="0" y="200"/>
                    <a:pt x="0" y="207"/>
                    <a:pt x="0" y="214"/>
                  </a:cubicBezTo>
                  <a:cubicBezTo>
                    <a:pt x="0" y="222"/>
                    <a:pt x="0" y="229"/>
                    <a:pt x="1" y="237"/>
                  </a:cubicBezTo>
                  <a:cubicBezTo>
                    <a:pt x="1" y="240"/>
                    <a:pt x="1" y="245"/>
                    <a:pt x="2" y="250"/>
                  </a:cubicBezTo>
                  <a:cubicBezTo>
                    <a:pt x="2" y="255"/>
                    <a:pt x="3" y="260"/>
                    <a:pt x="3" y="265"/>
                  </a:cubicBezTo>
                  <a:cubicBezTo>
                    <a:pt x="7" y="294"/>
                    <a:pt x="14" y="317"/>
                    <a:pt x="24" y="346"/>
                  </a:cubicBezTo>
                  <a:cubicBezTo>
                    <a:pt x="35" y="374"/>
                    <a:pt x="49" y="401"/>
                    <a:pt x="67" y="425"/>
                  </a:cubicBezTo>
                  <a:cubicBezTo>
                    <a:pt x="81" y="444"/>
                    <a:pt x="96" y="462"/>
                    <a:pt x="114" y="477"/>
                  </a:cubicBezTo>
                  <a:cubicBezTo>
                    <a:pt x="122" y="484"/>
                    <a:pt x="129" y="491"/>
                    <a:pt x="138" y="497"/>
                  </a:cubicBezTo>
                  <a:cubicBezTo>
                    <a:pt x="146" y="503"/>
                    <a:pt x="154" y="510"/>
                    <a:pt x="163" y="515"/>
                  </a:cubicBezTo>
                  <a:cubicBezTo>
                    <a:pt x="172" y="521"/>
                    <a:pt x="180" y="527"/>
                    <a:pt x="189" y="532"/>
                  </a:cubicBezTo>
                  <a:cubicBezTo>
                    <a:pt x="199" y="536"/>
                    <a:pt x="208" y="541"/>
                    <a:pt x="217" y="546"/>
                  </a:cubicBezTo>
                  <a:cubicBezTo>
                    <a:pt x="245" y="558"/>
                    <a:pt x="245" y="558"/>
                    <a:pt x="245" y="558"/>
                  </a:cubicBezTo>
                  <a:cubicBezTo>
                    <a:pt x="255" y="563"/>
                    <a:pt x="265" y="567"/>
                    <a:pt x="277" y="569"/>
                  </a:cubicBezTo>
                  <a:cubicBezTo>
                    <a:pt x="280" y="569"/>
                    <a:pt x="283" y="570"/>
                    <a:pt x="287" y="567"/>
                  </a:cubicBezTo>
                  <a:cubicBezTo>
                    <a:pt x="290" y="565"/>
                    <a:pt x="292" y="563"/>
                    <a:pt x="294" y="561"/>
                  </a:cubicBezTo>
                  <a:cubicBezTo>
                    <a:pt x="296" y="559"/>
                    <a:pt x="298" y="556"/>
                    <a:pt x="298" y="554"/>
                  </a:cubicBezTo>
                  <a:cubicBezTo>
                    <a:pt x="299" y="550"/>
                    <a:pt x="298" y="547"/>
                    <a:pt x="297" y="545"/>
                  </a:cubicBezTo>
                  <a:cubicBezTo>
                    <a:pt x="294" y="541"/>
                    <a:pt x="290" y="539"/>
                    <a:pt x="286" y="5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9" name="Freeform 43"/>
            <p:cNvSpPr>
              <a:spLocks/>
            </p:cNvSpPr>
            <p:nvPr/>
          </p:nvSpPr>
          <p:spPr bwMode="auto">
            <a:xfrm>
              <a:off x="2112" y="3199"/>
              <a:ext cx="930" cy="1137"/>
            </a:xfrm>
            <a:custGeom>
              <a:avLst/>
              <a:gdLst>
                <a:gd name="T0" fmla="*/ 659 w 763"/>
                <a:gd name="T1" fmla="*/ 659 h 932"/>
                <a:gd name="T2" fmla="*/ 541 w 763"/>
                <a:gd name="T3" fmla="*/ 489 h 932"/>
                <a:gd name="T4" fmla="*/ 433 w 763"/>
                <a:gd name="T5" fmla="*/ 336 h 932"/>
                <a:gd name="T6" fmla="*/ 325 w 763"/>
                <a:gd name="T7" fmla="*/ 184 h 932"/>
                <a:gd name="T8" fmla="*/ 271 w 763"/>
                <a:gd name="T9" fmla="*/ 108 h 932"/>
                <a:gd name="T10" fmla="*/ 209 w 763"/>
                <a:gd name="T11" fmla="*/ 25 h 932"/>
                <a:gd name="T12" fmla="*/ 188 w 763"/>
                <a:gd name="T13" fmla="*/ 6 h 932"/>
                <a:gd name="T14" fmla="*/ 172 w 763"/>
                <a:gd name="T15" fmla="*/ 1 h 932"/>
                <a:gd name="T16" fmla="*/ 161 w 763"/>
                <a:gd name="T17" fmla="*/ 4 h 932"/>
                <a:gd name="T18" fmla="*/ 163 w 763"/>
                <a:gd name="T19" fmla="*/ 21 h 932"/>
                <a:gd name="T20" fmla="*/ 185 w 763"/>
                <a:gd name="T21" fmla="*/ 59 h 932"/>
                <a:gd name="T22" fmla="*/ 251 w 763"/>
                <a:gd name="T23" fmla="*/ 159 h 932"/>
                <a:gd name="T24" fmla="*/ 286 w 763"/>
                <a:gd name="T25" fmla="*/ 208 h 932"/>
                <a:gd name="T26" fmla="*/ 338 w 763"/>
                <a:gd name="T27" fmla="*/ 280 h 932"/>
                <a:gd name="T28" fmla="*/ 390 w 763"/>
                <a:gd name="T29" fmla="*/ 353 h 932"/>
                <a:gd name="T30" fmla="*/ 442 w 763"/>
                <a:gd name="T31" fmla="*/ 426 h 932"/>
                <a:gd name="T32" fmla="*/ 559 w 763"/>
                <a:gd name="T33" fmla="*/ 595 h 932"/>
                <a:gd name="T34" fmla="*/ 635 w 763"/>
                <a:gd name="T35" fmla="*/ 704 h 932"/>
                <a:gd name="T36" fmla="*/ 673 w 763"/>
                <a:gd name="T37" fmla="*/ 759 h 932"/>
                <a:gd name="T38" fmla="*/ 683 w 763"/>
                <a:gd name="T39" fmla="*/ 857 h 932"/>
                <a:gd name="T40" fmla="*/ 647 w 763"/>
                <a:gd name="T41" fmla="*/ 889 h 932"/>
                <a:gd name="T42" fmla="*/ 542 w 763"/>
                <a:gd name="T43" fmla="*/ 837 h 932"/>
                <a:gd name="T44" fmla="*/ 456 w 763"/>
                <a:gd name="T45" fmla="*/ 722 h 932"/>
                <a:gd name="T46" fmla="*/ 376 w 763"/>
                <a:gd name="T47" fmla="*/ 605 h 932"/>
                <a:gd name="T48" fmla="*/ 293 w 763"/>
                <a:gd name="T49" fmla="*/ 490 h 932"/>
                <a:gd name="T50" fmla="*/ 210 w 763"/>
                <a:gd name="T51" fmla="*/ 373 h 932"/>
                <a:gd name="T52" fmla="*/ 126 w 763"/>
                <a:gd name="T53" fmla="*/ 257 h 932"/>
                <a:gd name="T54" fmla="*/ 40 w 763"/>
                <a:gd name="T55" fmla="*/ 143 h 932"/>
                <a:gd name="T56" fmla="*/ 19 w 763"/>
                <a:gd name="T57" fmla="*/ 116 h 932"/>
                <a:gd name="T58" fmla="*/ 13 w 763"/>
                <a:gd name="T59" fmla="*/ 108 h 932"/>
                <a:gd name="T60" fmla="*/ 8 w 763"/>
                <a:gd name="T61" fmla="*/ 102 h 932"/>
                <a:gd name="T62" fmla="*/ 4 w 763"/>
                <a:gd name="T63" fmla="*/ 101 h 932"/>
                <a:gd name="T64" fmla="*/ 2 w 763"/>
                <a:gd name="T65" fmla="*/ 111 h 932"/>
                <a:gd name="T66" fmla="*/ 151 w 763"/>
                <a:gd name="T67" fmla="*/ 323 h 932"/>
                <a:gd name="T68" fmla="*/ 187 w 763"/>
                <a:gd name="T69" fmla="*/ 378 h 932"/>
                <a:gd name="T70" fmla="*/ 224 w 763"/>
                <a:gd name="T71" fmla="*/ 433 h 932"/>
                <a:gd name="T72" fmla="*/ 300 w 763"/>
                <a:gd name="T73" fmla="*/ 542 h 932"/>
                <a:gd name="T74" fmla="*/ 375 w 763"/>
                <a:gd name="T75" fmla="*/ 653 h 932"/>
                <a:gd name="T76" fmla="*/ 412 w 763"/>
                <a:gd name="T77" fmla="*/ 709 h 932"/>
                <a:gd name="T78" fmla="*/ 458 w 763"/>
                <a:gd name="T79" fmla="*/ 779 h 932"/>
                <a:gd name="T80" fmla="*/ 529 w 763"/>
                <a:gd name="T81" fmla="*/ 882 h 932"/>
                <a:gd name="T82" fmla="*/ 591 w 763"/>
                <a:gd name="T83" fmla="*/ 925 h 932"/>
                <a:gd name="T84" fmla="*/ 629 w 763"/>
                <a:gd name="T85" fmla="*/ 931 h 932"/>
                <a:gd name="T86" fmla="*/ 673 w 763"/>
                <a:gd name="T87" fmla="*/ 923 h 932"/>
                <a:gd name="T88" fmla="*/ 710 w 763"/>
                <a:gd name="T89" fmla="*/ 895 h 932"/>
                <a:gd name="T90" fmla="*/ 730 w 763"/>
                <a:gd name="T91" fmla="*/ 858 h 932"/>
                <a:gd name="T92" fmla="*/ 659 w 763"/>
                <a:gd name="T93" fmla="*/ 659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63" h="932">
                  <a:moveTo>
                    <a:pt x="659" y="659"/>
                  </a:moveTo>
                  <a:cubicBezTo>
                    <a:pt x="619" y="603"/>
                    <a:pt x="581" y="545"/>
                    <a:pt x="541" y="489"/>
                  </a:cubicBezTo>
                  <a:cubicBezTo>
                    <a:pt x="433" y="336"/>
                    <a:pt x="433" y="336"/>
                    <a:pt x="433" y="336"/>
                  </a:cubicBezTo>
                  <a:cubicBezTo>
                    <a:pt x="397" y="286"/>
                    <a:pt x="361" y="235"/>
                    <a:pt x="325" y="184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51" y="80"/>
                    <a:pt x="231" y="52"/>
                    <a:pt x="209" y="25"/>
                  </a:cubicBezTo>
                  <a:cubicBezTo>
                    <a:pt x="203" y="18"/>
                    <a:pt x="196" y="9"/>
                    <a:pt x="188" y="6"/>
                  </a:cubicBezTo>
                  <a:cubicBezTo>
                    <a:pt x="183" y="4"/>
                    <a:pt x="177" y="2"/>
                    <a:pt x="172" y="1"/>
                  </a:cubicBezTo>
                  <a:cubicBezTo>
                    <a:pt x="168" y="0"/>
                    <a:pt x="164" y="0"/>
                    <a:pt x="161" y="4"/>
                  </a:cubicBezTo>
                  <a:cubicBezTo>
                    <a:pt x="158" y="8"/>
                    <a:pt x="161" y="15"/>
                    <a:pt x="163" y="21"/>
                  </a:cubicBezTo>
                  <a:cubicBezTo>
                    <a:pt x="168" y="34"/>
                    <a:pt x="177" y="47"/>
                    <a:pt x="185" y="59"/>
                  </a:cubicBezTo>
                  <a:cubicBezTo>
                    <a:pt x="207" y="93"/>
                    <a:pt x="228" y="126"/>
                    <a:pt x="251" y="159"/>
                  </a:cubicBezTo>
                  <a:cubicBezTo>
                    <a:pt x="262" y="175"/>
                    <a:pt x="274" y="191"/>
                    <a:pt x="286" y="208"/>
                  </a:cubicBezTo>
                  <a:cubicBezTo>
                    <a:pt x="338" y="280"/>
                    <a:pt x="338" y="280"/>
                    <a:pt x="338" y="280"/>
                  </a:cubicBezTo>
                  <a:cubicBezTo>
                    <a:pt x="390" y="353"/>
                    <a:pt x="390" y="353"/>
                    <a:pt x="390" y="353"/>
                  </a:cubicBezTo>
                  <a:cubicBezTo>
                    <a:pt x="442" y="426"/>
                    <a:pt x="442" y="426"/>
                    <a:pt x="442" y="426"/>
                  </a:cubicBezTo>
                  <a:cubicBezTo>
                    <a:pt x="481" y="482"/>
                    <a:pt x="520" y="538"/>
                    <a:pt x="559" y="595"/>
                  </a:cubicBezTo>
                  <a:cubicBezTo>
                    <a:pt x="635" y="704"/>
                    <a:pt x="635" y="704"/>
                    <a:pt x="635" y="704"/>
                  </a:cubicBezTo>
                  <a:cubicBezTo>
                    <a:pt x="673" y="759"/>
                    <a:pt x="673" y="759"/>
                    <a:pt x="673" y="759"/>
                  </a:cubicBezTo>
                  <a:cubicBezTo>
                    <a:pt x="673" y="759"/>
                    <a:pt x="717" y="816"/>
                    <a:pt x="683" y="857"/>
                  </a:cubicBezTo>
                  <a:cubicBezTo>
                    <a:pt x="675" y="873"/>
                    <a:pt x="663" y="885"/>
                    <a:pt x="647" y="889"/>
                  </a:cubicBezTo>
                  <a:cubicBezTo>
                    <a:pt x="583" y="910"/>
                    <a:pt x="542" y="837"/>
                    <a:pt x="542" y="837"/>
                  </a:cubicBezTo>
                  <a:cubicBezTo>
                    <a:pt x="513" y="798"/>
                    <a:pt x="484" y="761"/>
                    <a:pt x="456" y="722"/>
                  </a:cubicBezTo>
                  <a:cubicBezTo>
                    <a:pt x="428" y="684"/>
                    <a:pt x="402" y="644"/>
                    <a:pt x="376" y="605"/>
                  </a:cubicBezTo>
                  <a:cubicBezTo>
                    <a:pt x="349" y="566"/>
                    <a:pt x="320" y="528"/>
                    <a:pt x="293" y="490"/>
                  </a:cubicBezTo>
                  <a:cubicBezTo>
                    <a:pt x="210" y="373"/>
                    <a:pt x="210" y="373"/>
                    <a:pt x="210" y="373"/>
                  </a:cubicBezTo>
                  <a:cubicBezTo>
                    <a:pt x="182" y="334"/>
                    <a:pt x="154" y="295"/>
                    <a:pt x="126" y="257"/>
                  </a:cubicBezTo>
                  <a:cubicBezTo>
                    <a:pt x="98" y="218"/>
                    <a:pt x="70" y="180"/>
                    <a:pt x="40" y="143"/>
                  </a:cubicBezTo>
                  <a:cubicBezTo>
                    <a:pt x="33" y="134"/>
                    <a:pt x="26" y="125"/>
                    <a:pt x="19" y="116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07"/>
                    <a:pt x="10" y="103"/>
                    <a:pt x="8" y="102"/>
                  </a:cubicBezTo>
                  <a:cubicBezTo>
                    <a:pt x="7" y="101"/>
                    <a:pt x="5" y="101"/>
                    <a:pt x="4" y="101"/>
                  </a:cubicBezTo>
                  <a:cubicBezTo>
                    <a:pt x="0" y="102"/>
                    <a:pt x="0" y="107"/>
                    <a:pt x="2" y="111"/>
                  </a:cubicBezTo>
                  <a:cubicBezTo>
                    <a:pt x="52" y="181"/>
                    <a:pt x="103" y="251"/>
                    <a:pt x="151" y="323"/>
                  </a:cubicBezTo>
                  <a:cubicBezTo>
                    <a:pt x="163" y="341"/>
                    <a:pt x="174" y="360"/>
                    <a:pt x="187" y="378"/>
                  </a:cubicBezTo>
                  <a:cubicBezTo>
                    <a:pt x="224" y="433"/>
                    <a:pt x="224" y="433"/>
                    <a:pt x="224" y="433"/>
                  </a:cubicBezTo>
                  <a:cubicBezTo>
                    <a:pt x="300" y="542"/>
                    <a:pt x="300" y="542"/>
                    <a:pt x="300" y="542"/>
                  </a:cubicBezTo>
                  <a:cubicBezTo>
                    <a:pt x="325" y="579"/>
                    <a:pt x="350" y="616"/>
                    <a:pt x="375" y="653"/>
                  </a:cubicBezTo>
                  <a:cubicBezTo>
                    <a:pt x="412" y="709"/>
                    <a:pt x="412" y="709"/>
                    <a:pt x="412" y="709"/>
                  </a:cubicBezTo>
                  <a:cubicBezTo>
                    <a:pt x="424" y="727"/>
                    <a:pt x="442" y="754"/>
                    <a:pt x="458" y="779"/>
                  </a:cubicBezTo>
                  <a:cubicBezTo>
                    <a:pt x="483" y="816"/>
                    <a:pt x="506" y="849"/>
                    <a:pt x="529" y="882"/>
                  </a:cubicBezTo>
                  <a:cubicBezTo>
                    <a:pt x="529" y="882"/>
                    <a:pt x="556" y="918"/>
                    <a:pt x="591" y="925"/>
                  </a:cubicBezTo>
                  <a:cubicBezTo>
                    <a:pt x="603" y="928"/>
                    <a:pt x="616" y="931"/>
                    <a:pt x="629" y="931"/>
                  </a:cubicBezTo>
                  <a:cubicBezTo>
                    <a:pt x="643" y="932"/>
                    <a:pt x="658" y="930"/>
                    <a:pt x="673" y="923"/>
                  </a:cubicBezTo>
                  <a:cubicBezTo>
                    <a:pt x="688" y="917"/>
                    <a:pt x="700" y="907"/>
                    <a:pt x="710" y="895"/>
                  </a:cubicBezTo>
                  <a:cubicBezTo>
                    <a:pt x="712" y="892"/>
                    <a:pt x="722" y="880"/>
                    <a:pt x="730" y="858"/>
                  </a:cubicBezTo>
                  <a:cubicBezTo>
                    <a:pt x="743" y="822"/>
                    <a:pt x="763" y="802"/>
                    <a:pt x="659" y="6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664391" y="1557127"/>
            <a:ext cx="6203810" cy="2459599"/>
            <a:chOff x="4455086" y="-2469976"/>
            <a:chExt cx="6203810" cy="2459599"/>
          </a:xfrm>
        </p:grpSpPr>
        <p:sp>
          <p:nvSpPr>
            <p:cNvPr id="142" name="Freeform 164"/>
            <p:cNvSpPr>
              <a:spLocks noChangeAspect="1"/>
            </p:cNvSpPr>
            <p:nvPr/>
          </p:nvSpPr>
          <p:spPr bwMode="auto">
            <a:xfrm>
              <a:off x="4455086" y="-570021"/>
              <a:ext cx="731389" cy="559644"/>
            </a:xfrm>
            <a:custGeom>
              <a:avLst/>
              <a:gdLst>
                <a:gd name="T0" fmla="*/ 0 w 5204"/>
                <a:gd name="T1" fmla="*/ 1753 h 3982"/>
                <a:gd name="T2" fmla="*/ 4258 w 5204"/>
                <a:gd name="T3" fmla="*/ 1753 h 3982"/>
                <a:gd name="T4" fmla="*/ 2838 w 5204"/>
                <a:gd name="T5" fmla="*/ 334 h 3982"/>
                <a:gd name="T6" fmla="*/ 3172 w 5204"/>
                <a:gd name="T7" fmla="*/ 0 h 3982"/>
                <a:gd name="T8" fmla="*/ 4868 w 5204"/>
                <a:gd name="T9" fmla="*/ 1654 h 3982"/>
                <a:gd name="T10" fmla="*/ 4868 w 5204"/>
                <a:gd name="T11" fmla="*/ 1654 h 3982"/>
                <a:gd name="T12" fmla="*/ 5204 w 5204"/>
                <a:gd name="T13" fmla="*/ 1990 h 3982"/>
                <a:gd name="T14" fmla="*/ 3172 w 5204"/>
                <a:gd name="T15" fmla="*/ 3982 h 3982"/>
                <a:gd name="T16" fmla="*/ 2838 w 5204"/>
                <a:gd name="T17" fmla="*/ 3646 h 3982"/>
                <a:gd name="T18" fmla="*/ 4258 w 5204"/>
                <a:gd name="T19" fmla="*/ 2226 h 3982"/>
                <a:gd name="T20" fmla="*/ 473 w 5204"/>
                <a:gd name="T21" fmla="*/ 2226 h 3982"/>
                <a:gd name="T22" fmla="*/ 0 w 5204"/>
                <a:gd name="T23" fmla="*/ 1753 h 3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04" h="3982">
                  <a:moveTo>
                    <a:pt x="0" y="1753"/>
                  </a:moveTo>
                  <a:lnTo>
                    <a:pt x="4258" y="1753"/>
                  </a:lnTo>
                  <a:lnTo>
                    <a:pt x="2838" y="334"/>
                  </a:lnTo>
                  <a:lnTo>
                    <a:pt x="3172" y="0"/>
                  </a:lnTo>
                  <a:lnTo>
                    <a:pt x="4868" y="1654"/>
                  </a:lnTo>
                  <a:lnTo>
                    <a:pt x="4868" y="1654"/>
                  </a:lnTo>
                  <a:lnTo>
                    <a:pt x="5204" y="1990"/>
                  </a:lnTo>
                  <a:lnTo>
                    <a:pt x="3172" y="3982"/>
                  </a:lnTo>
                  <a:lnTo>
                    <a:pt x="2838" y="3646"/>
                  </a:lnTo>
                  <a:lnTo>
                    <a:pt x="4258" y="2226"/>
                  </a:lnTo>
                  <a:lnTo>
                    <a:pt x="473" y="2226"/>
                  </a:lnTo>
                  <a:lnTo>
                    <a:pt x="0" y="17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5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9338903" y="-2469976"/>
              <a:ext cx="131999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000" b="1" i="0" u="none" strike="noStrike" kern="120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Архив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71320" y="1897494"/>
            <a:ext cx="4940671" cy="3799903"/>
            <a:chOff x="618385" y="1579333"/>
            <a:chExt cx="4940671" cy="3799903"/>
          </a:xfrm>
        </p:grpSpPr>
        <p:pic>
          <p:nvPicPr>
            <p:cNvPr id="46" name="Picture 45"/>
            <p:cNvPicPr>
              <a:picLocks noChangeAspect="1"/>
            </p:cNvPicPr>
            <p:nvPr/>
          </p:nvPicPr>
          <p:blipFill rotWithShape="1">
            <a:blip r:embed="rId4"/>
            <a:srcRect b="9882"/>
            <a:stretch/>
          </p:blipFill>
          <p:spPr>
            <a:xfrm>
              <a:off x="618385" y="1579333"/>
              <a:ext cx="4635871" cy="3495103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pic>
          <p:nvPicPr>
            <p:cNvPr id="47" name="Picture 46"/>
            <p:cNvPicPr>
              <a:picLocks noChangeAspect="1"/>
            </p:cNvPicPr>
            <p:nvPr/>
          </p:nvPicPr>
          <p:blipFill rotWithShape="1">
            <a:blip r:embed="rId4"/>
            <a:srcRect b="9882"/>
            <a:stretch/>
          </p:blipFill>
          <p:spPr>
            <a:xfrm>
              <a:off x="770785" y="1731733"/>
              <a:ext cx="4635871" cy="3495103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pic>
          <p:nvPicPr>
            <p:cNvPr id="48" name="Picture 47"/>
            <p:cNvPicPr>
              <a:picLocks noChangeAspect="1"/>
            </p:cNvPicPr>
            <p:nvPr/>
          </p:nvPicPr>
          <p:blipFill rotWithShape="1">
            <a:blip r:embed="rId4"/>
            <a:srcRect b="9882"/>
            <a:stretch/>
          </p:blipFill>
          <p:spPr>
            <a:xfrm>
              <a:off x="923185" y="1884133"/>
              <a:ext cx="4635871" cy="3495103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</p:grpSp>
      <p:grpSp>
        <p:nvGrpSpPr>
          <p:cNvPr id="78" name="Group 77"/>
          <p:cNvGrpSpPr/>
          <p:nvPr/>
        </p:nvGrpSpPr>
        <p:grpSpPr>
          <a:xfrm>
            <a:off x="6971020" y="2114695"/>
            <a:ext cx="4632716" cy="3769322"/>
            <a:chOff x="8135939" y="1573645"/>
            <a:chExt cx="4632716" cy="3769322"/>
          </a:xfrm>
        </p:grpSpPr>
        <p:sp>
          <p:nvSpPr>
            <p:cNvPr id="79" name="Freeform 28"/>
            <p:cNvSpPr>
              <a:spLocks noChangeAspect="1" noEditPoints="1"/>
            </p:cNvSpPr>
            <p:nvPr/>
          </p:nvSpPr>
          <p:spPr bwMode="auto">
            <a:xfrm>
              <a:off x="8135939" y="1573645"/>
              <a:ext cx="576961" cy="472301"/>
            </a:xfrm>
            <a:custGeom>
              <a:avLst/>
              <a:gdLst>
                <a:gd name="T0" fmla="*/ 2838 w 5204"/>
                <a:gd name="T1" fmla="*/ 947 h 4260"/>
                <a:gd name="T2" fmla="*/ 2838 w 5204"/>
                <a:gd name="T3" fmla="*/ 0 h 4260"/>
                <a:gd name="T4" fmla="*/ 946 w 5204"/>
                <a:gd name="T5" fmla="*/ 0 h 4260"/>
                <a:gd name="T6" fmla="*/ 473 w 5204"/>
                <a:gd name="T7" fmla="*/ 474 h 4260"/>
                <a:gd name="T8" fmla="*/ 1892 w 5204"/>
                <a:gd name="T9" fmla="*/ 474 h 4260"/>
                <a:gd name="T10" fmla="*/ 2365 w 5204"/>
                <a:gd name="T11" fmla="*/ 474 h 4260"/>
                <a:gd name="T12" fmla="*/ 2365 w 5204"/>
                <a:gd name="T13" fmla="*/ 474 h 4260"/>
                <a:gd name="T14" fmla="*/ 2365 w 5204"/>
                <a:gd name="T15" fmla="*/ 947 h 4260"/>
                <a:gd name="T16" fmla="*/ 473 w 5204"/>
                <a:gd name="T17" fmla="*/ 947 h 4260"/>
                <a:gd name="T18" fmla="*/ 473 w 5204"/>
                <a:gd name="T19" fmla="*/ 474 h 4260"/>
                <a:gd name="T20" fmla="*/ 0 w 5204"/>
                <a:gd name="T21" fmla="*/ 947 h 4260"/>
                <a:gd name="T22" fmla="*/ 0 w 5204"/>
                <a:gd name="T23" fmla="*/ 947 h 4260"/>
                <a:gd name="T24" fmla="*/ 0 w 5204"/>
                <a:gd name="T25" fmla="*/ 4260 h 4260"/>
                <a:gd name="T26" fmla="*/ 5204 w 5204"/>
                <a:gd name="T27" fmla="*/ 4260 h 4260"/>
                <a:gd name="T28" fmla="*/ 5204 w 5204"/>
                <a:gd name="T29" fmla="*/ 947 h 4260"/>
                <a:gd name="T30" fmla="*/ 2838 w 5204"/>
                <a:gd name="T31" fmla="*/ 947 h 4260"/>
                <a:gd name="T32" fmla="*/ 4731 w 5204"/>
                <a:gd name="T33" fmla="*/ 3787 h 4260"/>
                <a:gd name="T34" fmla="*/ 473 w 5204"/>
                <a:gd name="T35" fmla="*/ 3787 h 4260"/>
                <a:gd name="T36" fmla="*/ 473 w 5204"/>
                <a:gd name="T37" fmla="*/ 1420 h 4260"/>
                <a:gd name="T38" fmla="*/ 4731 w 5204"/>
                <a:gd name="T39" fmla="*/ 1420 h 4260"/>
                <a:gd name="T40" fmla="*/ 4731 w 5204"/>
                <a:gd name="T41" fmla="*/ 3787 h 4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04" h="4260">
                  <a:moveTo>
                    <a:pt x="2838" y="947"/>
                  </a:moveTo>
                  <a:lnTo>
                    <a:pt x="2838" y="0"/>
                  </a:lnTo>
                  <a:lnTo>
                    <a:pt x="946" y="0"/>
                  </a:lnTo>
                  <a:lnTo>
                    <a:pt x="473" y="474"/>
                  </a:lnTo>
                  <a:lnTo>
                    <a:pt x="1892" y="474"/>
                  </a:lnTo>
                  <a:lnTo>
                    <a:pt x="2365" y="474"/>
                  </a:lnTo>
                  <a:lnTo>
                    <a:pt x="2365" y="474"/>
                  </a:lnTo>
                  <a:lnTo>
                    <a:pt x="2365" y="947"/>
                  </a:lnTo>
                  <a:lnTo>
                    <a:pt x="473" y="947"/>
                  </a:lnTo>
                  <a:lnTo>
                    <a:pt x="473" y="474"/>
                  </a:lnTo>
                  <a:lnTo>
                    <a:pt x="0" y="947"/>
                  </a:lnTo>
                  <a:lnTo>
                    <a:pt x="0" y="947"/>
                  </a:lnTo>
                  <a:lnTo>
                    <a:pt x="0" y="4260"/>
                  </a:lnTo>
                  <a:lnTo>
                    <a:pt x="5204" y="4260"/>
                  </a:lnTo>
                  <a:lnTo>
                    <a:pt x="5204" y="947"/>
                  </a:lnTo>
                  <a:lnTo>
                    <a:pt x="2838" y="947"/>
                  </a:lnTo>
                  <a:close/>
                  <a:moveTo>
                    <a:pt x="4731" y="3787"/>
                  </a:moveTo>
                  <a:lnTo>
                    <a:pt x="473" y="3787"/>
                  </a:lnTo>
                  <a:lnTo>
                    <a:pt x="473" y="1420"/>
                  </a:lnTo>
                  <a:lnTo>
                    <a:pt x="4731" y="1420"/>
                  </a:lnTo>
                  <a:lnTo>
                    <a:pt x="4731" y="378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9122377" y="1658402"/>
              <a:ext cx="3646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5B4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Название,</a:t>
              </a:r>
              <a:r>
                <a:rPr kumimoji="0" lang="ru-RU" sz="1800" b="1" i="0" u="none" strike="noStrike" kern="1200" cap="none" spc="0" normalizeH="0" noProof="0" dirty="0" smtClean="0">
                  <a:ln>
                    <a:noFill/>
                  </a:ln>
                  <a:solidFill>
                    <a:srgbClr val="F5B4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ИНН</a:t>
              </a:r>
              <a:endPara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5B4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9122377" y="2478556"/>
              <a:ext cx="23994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A9BCD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Счет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9504895" y="3261413"/>
              <a:ext cx="22919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26AF72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Меся-Год</a:t>
              </a:r>
              <a:endPara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26AF72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xmlns="" id="{D0EC6BBA-287F-9D41-A3E4-52C9FF2C82FA}"/>
                </a:ext>
              </a:extLst>
            </p:cNvPr>
            <p:cNvGrpSpPr/>
            <p:nvPr/>
          </p:nvGrpSpPr>
          <p:grpSpPr>
            <a:xfrm>
              <a:off x="9243464" y="3772973"/>
              <a:ext cx="336057" cy="432401"/>
              <a:chOff x="6791950" y="1640334"/>
              <a:chExt cx="301794" cy="368671"/>
            </a:xfrm>
          </p:grpSpPr>
          <p:sp>
            <p:nvSpPr>
              <p:cNvPr id="111" name="Freeform 127"/>
              <p:cNvSpPr>
                <a:spLocks/>
              </p:cNvSpPr>
              <p:nvPr/>
            </p:nvSpPr>
            <p:spPr bwMode="auto">
              <a:xfrm>
                <a:off x="6791950" y="1640334"/>
                <a:ext cx="301794" cy="368671"/>
              </a:xfrm>
              <a:custGeom>
                <a:avLst/>
                <a:gdLst>
                  <a:gd name="T0" fmla="*/ 947 w 4260"/>
                  <a:gd name="T1" fmla="*/ 0 h 5204"/>
                  <a:gd name="T2" fmla="*/ 474 w 4260"/>
                  <a:gd name="T3" fmla="*/ 473 h 5204"/>
                  <a:gd name="T4" fmla="*/ 3787 w 4260"/>
                  <a:gd name="T5" fmla="*/ 473 h 5204"/>
                  <a:gd name="T6" fmla="*/ 3787 w 4260"/>
                  <a:gd name="T7" fmla="*/ 4731 h 5204"/>
                  <a:gd name="T8" fmla="*/ 474 w 4260"/>
                  <a:gd name="T9" fmla="*/ 4731 h 5204"/>
                  <a:gd name="T10" fmla="*/ 474 w 4260"/>
                  <a:gd name="T11" fmla="*/ 473 h 5204"/>
                  <a:gd name="T12" fmla="*/ 0 w 4260"/>
                  <a:gd name="T13" fmla="*/ 946 h 5204"/>
                  <a:gd name="T14" fmla="*/ 0 w 4260"/>
                  <a:gd name="T15" fmla="*/ 5204 h 5204"/>
                  <a:gd name="T16" fmla="*/ 4260 w 4260"/>
                  <a:gd name="T17" fmla="*/ 5204 h 5204"/>
                  <a:gd name="T18" fmla="*/ 4260 w 4260"/>
                  <a:gd name="T19" fmla="*/ 0 h 5204"/>
                  <a:gd name="T20" fmla="*/ 947 w 4260"/>
                  <a:gd name="T21" fmla="*/ 0 h 5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60" h="5204">
                    <a:moveTo>
                      <a:pt x="947" y="0"/>
                    </a:moveTo>
                    <a:lnTo>
                      <a:pt x="474" y="473"/>
                    </a:lnTo>
                    <a:lnTo>
                      <a:pt x="3787" y="473"/>
                    </a:lnTo>
                    <a:lnTo>
                      <a:pt x="3787" y="4731"/>
                    </a:lnTo>
                    <a:lnTo>
                      <a:pt x="474" y="4731"/>
                    </a:lnTo>
                    <a:lnTo>
                      <a:pt x="474" y="473"/>
                    </a:lnTo>
                    <a:lnTo>
                      <a:pt x="0" y="946"/>
                    </a:lnTo>
                    <a:lnTo>
                      <a:pt x="0" y="5204"/>
                    </a:lnTo>
                    <a:lnTo>
                      <a:pt x="4260" y="5204"/>
                    </a:lnTo>
                    <a:lnTo>
                      <a:pt x="4260" y="0"/>
                    </a:lnTo>
                    <a:lnTo>
                      <a:pt x="94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2" name="Rectangle 128"/>
              <p:cNvSpPr>
                <a:spLocks noChangeArrowheads="1"/>
              </p:cNvSpPr>
              <p:nvPr/>
            </p:nvSpPr>
            <p:spPr bwMode="auto">
              <a:xfrm>
                <a:off x="6859039" y="1774370"/>
                <a:ext cx="167687" cy="3350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3" name="Rectangle 129"/>
              <p:cNvSpPr>
                <a:spLocks noChangeArrowheads="1"/>
              </p:cNvSpPr>
              <p:nvPr/>
            </p:nvSpPr>
            <p:spPr bwMode="auto">
              <a:xfrm>
                <a:off x="6859039" y="1841389"/>
                <a:ext cx="167687" cy="33580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14" name="Rectangle 130"/>
              <p:cNvSpPr>
                <a:spLocks noChangeArrowheads="1"/>
              </p:cNvSpPr>
              <p:nvPr/>
            </p:nvSpPr>
            <p:spPr bwMode="auto">
              <a:xfrm>
                <a:off x="6859039" y="1908478"/>
                <a:ext cx="167687" cy="3350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9579521" y="3744295"/>
              <a:ext cx="3050567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№</a:t>
              </a:r>
              <a:r>
                <a:rPr kumimoji="0" 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333</a:t>
              </a:r>
              <a:r>
                <a:rPr kumimoji="0" lang="ru-RU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  <a:r>
                <a:rPr kumimoji="0" 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PDF</a:t>
              </a:r>
              <a:endPara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№</a:t>
              </a:r>
              <a:r>
                <a:rPr kumimoji="0" 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333</a:t>
              </a:r>
              <a:r>
                <a:rPr kumimoji="0" lang="ru-RU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  <a:r>
                <a:rPr kumimoji="0" 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XML</a:t>
              </a:r>
              <a:r>
                <a:rPr kumimoji="0" lang="ru-RU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- </a:t>
              </a:r>
              <a:r>
                <a:rPr kumimoji="0" 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metadata</a:t>
              </a:r>
              <a:endPara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6E3CB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9122377" y="5004413"/>
              <a:ext cx="206621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6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A9BCD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Счет-фактура</a:t>
              </a:r>
            </a:p>
          </p:txBody>
        </p:sp>
        <p:sp>
          <p:nvSpPr>
            <p:cNvPr id="87" name="Rectangle 56"/>
            <p:cNvSpPr>
              <a:spLocks noChangeArrowheads="1"/>
            </p:cNvSpPr>
            <p:nvPr/>
          </p:nvSpPr>
          <p:spPr bwMode="auto">
            <a:xfrm>
              <a:off x="9376178" y="4281516"/>
              <a:ext cx="58050" cy="58289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8" name="Rectangle 56"/>
            <p:cNvSpPr>
              <a:spLocks noChangeArrowheads="1"/>
            </p:cNvSpPr>
            <p:nvPr/>
          </p:nvSpPr>
          <p:spPr bwMode="auto">
            <a:xfrm>
              <a:off x="9376178" y="4433293"/>
              <a:ext cx="58050" cy="58289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89" name="Group 88"/>
            <p:cNvGrpSpPr/>
            <p:nvPr/>
          </p:nvGrpSpPr>
          <p:grpSpPr>
            <a:xfrm>
              <a:off x="8255915" y="2059607"/>
              <a:ext cx="201764" cy="605158"/>
              <a:chOff x="8190854" y="2650920"/>
              <a:chExt cx="201764" cy="605158"/>
            </a:xfrm>
          </p:grpSpPr>
          <p:cxnSp>
            <p:nvCxnSpPr>
              <p:cNvPr id="109" name="Straight Connector 108"/>
              <p:cNvCxnSpPr/>
              <p:nvPr/>
            </p:nvCxnSpPr>
            <p:spPr>
              <a:xfrm flipH="1">
                <a:off x="8190854" y="2650920"/>
                <a:ext cx="7750" cy="605158"/>
              </a:xfrm>
              <a:prstGeom prst="line">
                <a:avLst/>
              </a:prstGeom>
              <a:ln w="381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Straight Connector 109"/>
              <p:cNvCxnSpPr/>
              <p:nvPr/>
            </p:nvCxnSpPr>
            <p:spPr>
              <a:xfrm>
                <a:off x="8190854" y="3239146"/>
                <a:ext cx="201764" cy="0"/>
              </a:xfrm>
              <a:prstGeom prst="line">
                <a:avLst/>
              </a:prstGeom>
              <a:ln w="381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" name="Group 89"/>
            <p:cNvGrpSpPr/>
            <p:nvPr/>
          </p:nvGrpSpPr>
          <p:grpSpPr>
            <a:xfrm>
              <a:off x="8585402" y="2839311"/>
              <a:ext cx="201764" cy="605158"/>
              <a:chOff x="8190854" y="2650920"/>
              <a:chExt cx="201764" cy="605158"/>
            </a:xfrm>
          </p:grpSpPr>
          <p:cxnSp>
            <p:nvCxnSpPr>
              <p:cNvPr id="107" name="Straight Connector 106"/>
              <p:cNvCxnSpPr/>
              <p:nvPr/>
            </p:nvCxnSpPr>
            <p:spPr>
              <a:xfrm flipH="1">
                <a:off x="8190854" y="2650920"/>
                <a:ext cx="7750" cy="605158"/>
              </a:xfrm>
              <a:prstGeom prst="line">
                <a:avLst/>
              </a:prstGeom>
              <a:ln w="381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Straight Connector 107"/>
              <p:cNvCxnSpPr/>
              <p:nvPr/>
            </p:nvCxnSpPr>
            <p:spPr>
              <a:xfrm>
                <a:off x="8190854" y="3239146"/>
                <a:ext cx="201764" cy="0"/>
              </a:xfrm>
              <a:prstGeom prst="line">
                <a:avLst/>
              </a:prstGeom>
              <a:ln w="381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/>
            <p:cNvGrpSpPr/>
            <p:nvPr/>
          </p:nvGrpSpPr>
          <p:grpSpPr>
            <a:xfrm>
              <a:off x="8583864" y="3410606"/>
              <a:ext cx="211052" cy="1780016"/>
              <a:chOff x="8181566" y="1476062"/>
              <a:chExt cx="211052" cy="1780016"/>
            </a:xfrm>
          </p:grpSpPr>
          <p:cxnSp>
            <p:nvCxnSpPr>
              <p:cNvPr id="105" name="Straight Connector 104"/>
              <p:cNvCxnSpPr/>
              <p:nvPr/>
            </p:nvCxnSpPr>
            <p:spPr>
              <a:xfrm>
                <a:off x="8181566" y="1476062"/>
                <a:ext cx="9288" cy="1780016"/>
              </a:xfrm>
              <a:prstGeom prst="line">
                <a:avLst/>
              </a:prstGeom>
              <a:ln w="381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105"/>
              <p:cNvCxnSpPr/>
              <p:nvPr/>
            </p:nvCxnSpPr>
            <p:spPr>
              <a:xfrm>
                <a:off x="8190854" y="3239146"/>
                <a:ext cx="201764" cy="0"/>
              </a:xfrm>
              <a:prstGeom prst="line">
                <a:avLst/>
              </a:prstGeom>
              <a:ln w="381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" name="Group 91"/>
            <p:cNvGrpSpPr/>
            <p:nvPr/>
          </p:nvGrpSpPr>
          <p:grpSpPr>
            <a:xfrm>
              <a:off x="8967074" y="3607906"/>
              <a:ext cx="276390" cy="731989"/>
              <a:chOff x="8190854" y="2836373"/>
              <a:chExt cx="276390" cy="731989"/>
            </a:xfrm>
          </p:grpSpPr>
          <p:cxnSp>
            <p:nvCxnSpPr>
              <p:cNvPr id="102" name="Straight Connector 101"/>
              <p:cNvCxnSpPr/>
              <p:nvPr/>
            </p:nvCxnSpPr>
            <p:spPr>
              <a:xfrm>
                <a:off x="8190854" y="2836373"/>
                <a:ext cx="0" cy="731989"/>
              </a:xfrm>
              <a:prstGeom prst="line">
                <a:avLst/>
              </a:prstGeom>
              <a:ln w="381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Straight Connector 103"/>
              <p:cNvCxnSpPr/>
              <p:nvPr/>
            </p:nvCxnSpPr>
            <p:spPr>
              <a:xfrm flipV="1">
                <a:off x="8190854" y="3237250"/>
                <a:ext cx="276390" cy="1896"/>
              </a:xfrm>
              <a:prstGeom prst="line">
                <a:avLst/>
              </a:prstGeom>
              <a:ln w="381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" name="Freeform 28"/>
            <p:cNvSpPr>
              <a:spLocks noChangeAspect="1" noEditPoints="1"/>
            </p:cNvSpPr>
            <p:nvPr/>
          </p:nvSpPr>
          <p:spPr bwMode="auto">
            <a:xfrm>
              <a:off x="8457679" y="2367010"/>
              <a:ext cx="576961" cy="472301"/>
            </a:xfrm>
            <a:custGeom>
              <a:avLst/>
              <a:gdLst>
                <a:gd name="T0" fmla="*/ 2838 w 5204"/>
                <a:gd name="T1" fmla="*/ 947 h 4260"/>
                <a:gd name="T2" fmla="*/ 2838 w 5204"/>
                <a:gd name="T3" fmla="*/ 0 h 4260"/>
                <a:gd name="T4" fmla="*/ 946 w 5204"/>
                <a:gd name="T5" fmla="*/ 0 h 4260"/>
                <a:gd name="T6" fmla="*/ 473 w 5204"/>
                <a:gd name="T7" fmla="*/ 474 h 4260"/>
                <a:gd name="T8" fmla="*/ 1892 w 5204"/>
                <a:gd name="T9" fmla="*/ 474 h 4260"/>
                <a:gd name="T10" fmla="*/ 2365 w 5204"/>
                <a:gd name="T11" fmla="*/ 474 h 4260"/>
                <a:gd name="T12" fmla="*/ 2365 w 5204"/>
                <a:gd name="T13" fmla="*/ 474 h 4260"/>
                <a:gd name="T14" fmla="*/ 2365 w 5204"/>
                <a:gd name="T15" fmla="*/ 947 h 4260"/>
                <a:gd name="T16" fmla="*/ 473 w 5204"/>
                <a:gd name="T17" fmla="*/ 947 h 4260"/>
                <a:gd name="T18" fmla="*/ 473 w 5204"/>
                <a:gd name="T19" fmla="*/ 474 h 4260"/>
                <a:gd name="T20" fmla="*/ 0 w 5204"/>
                <a:gd name="T21" fmla="*/ 947 h 4260"/>
                <a:gd name="T22" fmla="*/ 0 w 5204"/>
                <a:gd name="T23" fmla="*/ 947 h 4260"/>
                <a:gd name="T24" fmla="*/ 0 w 5204"/>
                <a:gd name="T25" fmla="*/ 4260 h 4260"/>
                <a:gd name="T26" fmla="*/ 5204 w 5204"/>
                <a:gd name="T27" fmla="*/ 4260 h 4260"/>
                <a:gd name="T28" fmla="*/ 5204 w 5204"/>
                <a:gd name="T29" fmla="*/ 947 h 4260"/>
                <a:gd name="T30" fmla="*/ 2838 w 5204"/>
                <a:gd name="T31" fmla="*/ 947 h 4260"/>
                <a:gd name="T32" fmla="*/ 4731 w 5204"/>
                <a:gd name="T33" fmla="*/ 3787 h 4260"/>
                <a:gd name="T34" fmla="*/ 473 w 5204"/>
                <a:gd name="T35" fmla="*/ 3787 h 4260"/>
                <a:gd name="T36" fmla="*/ 473 w 5204"/>
                <a:gd name="T37" fmla="*/ 1420 h 4260"/>
                <a:gd name="T38" fmla="*/ 4731 w 5204"/>
                <a:gd name="T39" fmla="*/ 1420 h 4260"/>
                <a:gd name="T40" fmla="*/ 4731 w 5204"/>
                <a:gd name="T41" fmla="*/ 3787 h 4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04" h="4260">
                  <a:moveTo>
                    <a:pt x="2838" y="947"/>
                  </a:moveTo>
                  <a:lnTo>
                    <a:pt x="2838" y="0"/>
                  </a:lnTo>
                  <a:lnTo>
                    <a:pt x="946" y="0"/>
                  </a:lnTo>
                  <a:lnTo>
                    <a:pt x="473" y="474"/>
                  </a:lnTo>
                  <a:lnTo>
                    <a:pt x="1892" y="474"/>
                  </a:lnTo>
                  <a:lnTo>
                    <a:pt x="2365" y="474"/>
                  </a:lnTo>
                  <a:lnTo>
                    <a:pt x="2365" y="474"/>
                  </a:lnTo>
                  <a:lnTo>
                    <a:pt x="2365" y="947"/>
                  </a:lnTo>
                  <a:lnTo>
                    <a:pt x="473" y="947"/>
                  </a:lnTo>
                  <a:lnTo>
                    <a:pt x="473" y="474"/>
                  </a:lnTo>
                  <a:lnTo>
                    <a:pt x="0" y="947"/>
                  </a:lnTo>
                  <a:lnTo>
                    <a:pt x="0" y="947"/>
                  </a:lnTo>
                  <a:lnTo>
                    <a:pt x="0" y="4260"/>
                  </a:lnTo>
                  <a:lnTo>
                    <a:pt x="5204" y="4260"/>
                  </a:lnTo>
                  <a:lnTo>
                    <a:pt x="5204" y="947"/>
                  </a:lnTo>
                  <a:lnTo>
                    <a:pt x="2838" y="947"/>
                  </a:lnTo>
                  <a:close/>
                  <a:moveTo>
                    <a:pt x="4731" y="3787"/>
                  </a:moveTo>
                  <a:lnTo>
                    <a:pt x="473" y="3787"/>
                  </a:lnTo>
                  <a:lnTo>
                    <a:pt x="473" y="1420"/>
                  </a:lnTo>
                  <a:lnTo>
                    <a:pt x="4731" y="1420"/>
                  </a:lnTo>
                  <a:lnTo>
                    <a:pt x="4731" y="378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4" name="Freeform 28"/>
            <p:cNvSpPr>
              <a:spLocks noChangeAspect="1" noEditPoints="1"/>
            </p:cNvSpPr>
            <p:nvPr/>
          </p:nvSpPr>
          <p:spPr bwMode="auto">
            <a:xfrm>
              <a:off x="8771717" y="3178092"/>
              <a:ext cx="576961" cy="472301"/>
            </a:xfrm>
            <a:custGeom>
              <a:avLst/>
              <a:gdLst>
                <a:gd name="T0" fmla="*/ 2838 w 5204"/>
                <a:gd name="T1" fmla="*/ 947 h 4260"/>
                <a:gd name="T2" fmla="*/ 2838 w 5204"/>
                <a:gd name="T3" fmla="*/ 0 h 4260"/>
                <a:gd name="T4" fmla="*/ 946 w 5204"/>
                <a:gd name="T5" fmla="*/ 0 h 4260"/>
                <a:gd name="T6" fmla="*/ 473 w 5204"/>
                <a:gd name="T7" fmla="*/ 474 h 4260"/>
                <a:gd name="T8" fmla="*/ 1892 w 5204"/>
                <a:gd name="T9" fmla="*/ 474 h 4260"/>
                <a:gd name="T10" fmla="*/ 2365 w 5204"/>
                <a:gd name="T11" fmla="*/ 474 h 4260"/>
                <a:gd name="T12" fmla="*/ 2365 w 5204"/>
                <a:gd name="T13" fmla="*/ 474 h 4260"/>
                <a:gd name="T14" fmla="*/ 2365 w 5204"/>
                <a:gd name="T15" fmla="*/ 947 h 4260"/>
                <a:gd name="T16" fmla="*/ 473 w 5204"/>
                <a:gd name="T17" fmla="*/ 947 h 4260"/>
                <a:gd name="T18" fmla="*/ 473 w 5204"/>
                <a:gd name="T19" fmla="*/ 474 h 4260"/>
                <a:gd name="T20" fmla="*/ 0 w 5204"/>
                <a:gd name="T21" fmla="*/ 947 h 4260"/>
                <a:gd name="T22" fmla="*/ 0 w 5204"/>
                <a:gd name="T23" fmla="*/ 947 h 4260"/>
                <a:gd name="T24" fmla="*/ 0 w 5204"/>
                <a:gd name="T25" fmla="*/ 4260 h 4260"/>
                <a:gd name="T26" fmla="*/ 5204 w 5204"/>
                <a:gd name="T27" fmla="*/ 4260 h 4260"/>
                <a:gd name="T28" fmla="*/ 5204 w 5204"/>
                <a:gd name="T29" fmla="*/ 947 h 4260"/>
                <a:gd name="T30" fmla="*/ 2838 w 5204"/>
                <a:gd name="T31" fmla="*/ 947 h 4260"/>
                <a:gd name="T32" fmla="*/ 4731 w 5204"/>
                <a:gd name="T33" fmla="*/ 3787 h 4260"/>
                <a:gd name="T34" fmla="*/ 473 w 5204"/>
                <a:gd name="T35" fmla="*/ 3787 h 4260"/>
                <a:gd name="T36" fmla="*/ 473 w 5204"/>
                <a:gd name="T37" fmla="*/ 1420 h 4260"/>
                <a:gd name="T38" fmla="*/ 4731 w 5204"/>
                <a:gd name="T39" fmla="*/ 1420 h 4260"/>
                <a:gd name="T40" fmla="*/ 4731 w 5204"/>
                <a:gd name="T41" fmla="*/ 3787 h 4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04" h="4260">
                  <a:moveTo>
                    <a:pt x="2838" y="947"/>
                  </a:moveTo>
                  <a:lnTo>
                    <a:pt x="2838" y="0"/>
                  </a:lnTo>
                  <a:lnTo>
                    <a:pt x="946" y="0"/>
                  </a:lnTo>
                  <a:lnTo>
                    <a:pt x="473" y="474"/>
                  </a:lnTo>
                  <a:lnTo>
                    <a:pt x="1892" y="474"/>
                  </a:lnTo>
                  <a:lnTo>
                    <a:pt x="2365" y="474"/>
                  </a:lnTo>
                  <a:lnTo>
                    <a:pt x="2365" y="474"/>
                  </a:lnTo>
                  <a:lnTo>
                    <a:pt x="2365" y="947"/>
                  </a:lnTo>
                  <a:lnTo>
                    <a:pt x="473" y="947"/>
                  </a:lnTo>
                  <a:lnTo>
                    <a:pt x="473" y="474"/>
                  </a:lnTo>
                  <a:lnTo>
                    <a:pt x="0" y="947"/>
                  </a:lnTo>
                  <a:lnTo>
                    <a:pt x="0" y="947"/>
                  </a:lnTo>
                  <a:lnTo>
                    <a:pt x="0" y="4260"/>
                  </a:lnTo>
                  <a:lnTo>
                    <a:pt x="5204" y="4260"/>
                  </a:lnTo>
                  <a:lnTo>
                    <a:pt x="5204" y="947"/>
                  </a:lnTo>
                  <a:lnTo>
                    <a:pt x="2838" y="947"/>
                  </a:lnTo>
                  <a:close/>
                  <a:moveTo>
                    <a:pt x="4731" y="3787"/>
                  </a:moveTo>
                  <a:lnTo>
                    <a:pt x="473" y="3787"/>
                  </a:lnTo>
                  <a:lnTo>
                    <a:pt x="473" y="1420"/>
                  </a:lnTo>
                  <a:lnTo>
                    <a:pt x="4731" y="1420"/>
                  </a:lnTo>
                  <a:lnTo>
                    <a:pt x="4731" y="378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95" name="Rectangle 56"/>
            <p:cNvSpPr>
              <a:spLocks noChangeArrowheads="1"/>
            </p:cNvSpPr>
            <p:nvPr/>
          </p:nvSpPr>
          <p:spPr bwMode="auto">
            <a:xfrm>
              <a:off x="9376178" y="4585070"/>
              <a:ext cx="58050" cy="58289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1" name="Rectangle 56"/>
            <p:cNvSpPr>
              <a:spLocks noChangeArrowheads="1"/>
            </p:cNvSpPr>
            <p:nvPr/>
          </p:nvSpPr>
          <p:spPr bwMode="auto">
            <a:xfrm>
              <a:off x="9376178" y="4736847"/>
              <a:ext cx="58050" cy="58289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5" name="Rounded Rectangle 4"/>
          <p:cNvSpPr/>
          <p:nvPr/>
        </p:nvSpPr>
        <p:spPr>
          <a:xfrm>
            <a:off x="6611815" y="1550760"/>
            <a:ext cx="5185077" cy="4404563"/>
          </a:xfrm>
          <a:prstGeom prst="roundRect">
            <a:avLst>
              <a:gd name="adj" fmla="val 6819"/>
            </a:avLst>
          </a:prstGeom>
          <a:noFill/>
          <a:ln w="38100">
            <a:solidFill>
              <a:schemeClr val="tx2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1" name="Text Placeholder 12"/>
          <p:cNvSpPr txBox="1">
            <a:spLocks/>
          </p:cNvSpPr>
          <p:nvPr/>
        </p:nvSpPr>
        <p:spPr>
          <a:xfrm>
            <a:off x="385764" y="719579"/>
            <a:ext cx="7750175" cy="41877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600" b="1" kern="1200" spc="-11" baseline="0">
                <a:solidFill>
                  <a:srgbClr val="A9A9A9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377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600" b="1" kern="1200">
                <a:solidFill>
                  <a:srgbClr val="A9A9A9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377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600" b="1" kern="1200">
                <a:solidFill>
                  <a:srgbClr val="A9A9A9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377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600" b="1" kern="1200">
                <a:solidFill>
                  <a:srgbClr val="A9A9A9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377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600" b="1" kern="1200">
                <a:solidFill>
                  <a:srgbClr val="A9A9A9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400" dirty="0">
                <a:solidFill>
                  <a:schemeClr val="accent1"/>
                </a:solidFill>
              </a:rPr>
              <a:t>Извлечение и архивирование счетов и типовых документов</a:t>
            </a:r>
          </a:p>
        </p:txBody>
      </p:sp>
      <p:sp>
        <p:nvSpPr>
          <p:cNvPr id="52" name="Title 13"/>
          <p:cNvSpPr txBox="1">
            <a:spLocks/>
          </p:cNvSpPr>
          <p:nvPr/>
        </p:nvSpPr>
        <p:spPr>
          <a:xfrm>
            <a:off x="396000" y="365126"/>
            <a:ext cx="8006585" cy="29376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600" b="1" kern="1200" spc="-11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ru-RU" dirty="0" err="1"/>
              <a:t>Автозаполнение</a:t>
            </a:r>
            <a:r>
              <a:rPr lang="ru-RU" dirty="0"/>
              <a:t> данных в архив</a:t>
            </a:r>
            <a:endParaRPr kumimoji="0" lang="ru-RU" sz="1600" b="1" i="0" u="none" strike="noStrike" kern="1200" cap="none" spc="-11" normalizeH="0" baseline="0" noProof="0" dirty="0">
              <a:ln>
                <a:noFill/>
              </a:ln>
              <a:solidFill>
                <a:srgbClr val="282828"/>
              </a:solidFill>
              <a:effectLst/>
              <a:uLnTx/>
              <a:uFillTx/>
              <a:latin typeface="Verdana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5528826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381702-59A5-4643-AE93-D7BF7F78153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1" name="Freeform 164"/>
          <p:cNvSpPr>
            <a:spLocks noChangeAspect="1"/>
          </p:cNvSpPr>
          <p:nvPr/>
        </p:nvSpPr>
        <p:spPr bwMode="auto">
          <a:xfrm rot="5400000">
            <a:off x="800877" y="3250160"/>
            <a:ext cx="731389" cy="559644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62" name="Group 14"/>
          <p:cNvGrpSpPr>
            <a:grpSpLocks noChangeAspect="1"/>
          </p:cNvGrpSpPr>
          <p:nvPr/>
        </p:nvGrpSpPr>
        <p:grpSpPr bwMode="auto">
          <a:xfrm>
            <a:off x="294215" y="2025837"/>
            <a:ext cx="789134" cy="965017"/>
            <a:chOff x="2743" y="818"/>
            <a:chExt cx="2194" cy="2683"/>
          </a:xfrm>
          <a:solidFill>
            <a:schemeClr val="tx2"/>
          </a:solidFill>
        </p:grpSpPr>
        <p:sp>
          <p:nvSpPr>
            <p:cNvPr id="63" name="Rectangle 15"/>
            <p:cNvSpPr>
              <a:spLocks noChangeArrowheads="1"/>
            </p:cNvSpPr>
            <p:nvPr/>
          </p:nvSpPr>
          <p:spPr bwMode="auto">
            <a:xfrm>
              <a:off x="4206" y="1793"/>
              <a:ext cx="243" cy="2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4" name="Freeform 16"/>
            <p:cNvSpPr>
              <a:spLocks noEditPoints="1"/>
            </p:cNvSpPr>
            <p:nvPr/>
          </p:nvSpPr>
          <p:spPr bwMode="auto">
            <a:xfrm>
              <a:off x="2743" y="818"/>
              <a:ext cx="2194" cy="2683"/>
            </a:xfrm>
            <a:custGeom>
              <a:avLst/>
              <a:gdLst>
                <a:gd name="T0" fmla="*/ 1600 w 1800"/>
                <a:gd name="T1" fmla="*/ 600 h 2200"/>
                <a:gd name="T2" fmla="*/ 1600 w 1800"/>
                <a:gd name="T3" fmla="*/ 1200 h 2200"/>
                <a:gd name="T4" fmla="*/ 200 w 1800"/>
                <a:gd name="T5" fmla="*/ 1200 h 2200"/>
                <a:gd name="T6" fmla="*/ 200 w 1800"/>
                <a:gd name="T7" fmla="*/ 600 h 2200"/>
                <a:gd name="T8" fmla="*/ 1400 w 1800"/>
                <a:gd name="T9" fmla="*/ 600 h 2200"/>
                <a:gd name="T10" fmla="*/ 1600 w 1800"/>
                <a:gd name="T11" fmla="*/ 400 h 2200"/>
                <a:gd name="T12" fmla="*/ 1000 w 1800"/>
                <a:gd name="T13" fmla="*/ 400 h 2200"/>
                <a:gd name="T14" fmla="*/ 1000 w 1800"/>
                <a:gd name="T15" fmla="*/ 200 h 2200"/>
                <a:gd name="T16" fmla="*/ 1600 w 1800"/>
                <a:gd name="T17" fmla="*/ 200 h 2200"/>
                <a:gd name="T18" fmla="*/ 1800 w 1800"/>
                <a:gd name="T19" fmla="*/ 0 h 2200"/>
                <a:gd name="T20" fmla="*/ 1000 w 1800"/>
                <a:gd name="T21" fmla="*/ 0 h 2200"/>
                <a:gd name="T22" fmla="*/ 400 w 1800"/>
                <a:gd name="T23" fmla="*/ 0 h 2200"/>
                <a:gd name="T24" fmla="*/ 400 w 1800"/>
                <a:gd name="T25" fmla="*/ 0 h 2200"/>
                <a:gd name="T26" fmla="*/ 0 w 1800"/>
                <a:gd name="T27" fmla="*/ 400 h 2200"/>
                <a:gd name="T28" fmla="*/ 0 w 1800"/>
                <a:gd name="T29" fmla="*/ 2200 h 2200"/>
                <a:gd name="T30" fmla="*/ 200 w 1800"/>
                <a:gd name="T31" fmla="*/ 2200 h 2200"/>
                <a:gd name="T32" fmla="*/ 1600 w 1800"/>
                <a:gd name="T33" fmla="*/ 2200 h 2200"/>
                <a:gd name="T34" fmla="*/ 1800 w 1800"/>
                <a:gd name="T35" fmla="*/ 2200 h 2200"/>
                <a:gd name="T36" fmla="*/ 1800 w 1800"/>
                <a:gd name="T37" fmla="*/ 600 h 2200"/>
                <a:gd name="T38" fmla="*/ 1800 w 1800"/>
                <a:gd name="T39" fmla="*/ 400 h 2200"/>
                <a:gd name="T40" fmla="*/ 1600 w 1800"/>
                <a:gd name="T41" fmla="*/ 400 h 2200"/>
                <a:gd name="T42" fmla="*/ 1600 w 1800"/>
                <a:gd name="T43" fmla="*/ 600 h 2200"/>
                <a:gd name="T44" fmla="*/ 200 w 1800"/>
                <a:gd name="T45" fmla="*/ 400 h 2200"/>
                <a:gd name="T46" fmla="*/ 400 w 1800"/>
                <a:gd name="T47" fmla="*/ 200 h 2200"/>
                <a:gd name="T48" fmla="*/ 400 w 1800"/>
                <a:gd name="T49" fmla="*/ 200 h 2200"/>
                <a:gd name="T50" fmla="*/ 800 w 1800"/>
                <a:gd name="T51" fmla="*/ 200 h 2200"/>
                <a:gd name="T52" fmla="*/ 800 w 1800"/>
                <a:gd name="T53" fmla="*/ 400 h 2200"/>
                <a:gd name="T54" fmla="*/ 200 w 1800"/>
                <a:gd name="T55" fmla="*/ 400 h 2200"/>
                <a:gd name="T56" fmla="*/ 1600 w 1800"/>
                <a:gd name="T57" fmla="*/ 2000 h 2200"/>
                <a:gd name="T58" fmla="*/ 200 w 1800"/>
                <a:gd name="T59" fmla="*/ 2000 h 2200"/>
                <a:gd name="T60" fmla="*/ 200 w 1800"/>
                <a:gd name="T61" fmla="*/ 1800 h 2200"/>
                <a:gd name="T62" fmla="*/ 1600 w 1800"/>
                <a:gd name="T63" fmla="*/ 1800 h 2200"/>
                <a:gd name="T64" fmla="*/ 1600 w 1800"/>
                <a:gd name="T65" fmla="*/ 2000 h 2200"/>
                <a:gd name="T66" fmla="*/ 1600 w 1800"/>
                <a:gd name="T67" fmla="*/ 1600 h 2200"/>
                <a:gd name="T68" fmla="*/ 200 w 1800"/>
                <a:gd name="T69" fmla="*/ 1600 h 2200"/>
                <a:gd name="T70" fmla="*/ 200 w 1800"/>
                <a:gd name="T71" fmla="*/ 1400 h 2200"/>
                <a:gd name="T72" fmla="*/ 1600 w 1800"/>
                <a:gd name="T73" fmla="*/ 1400 h 2200"/>
                <a:gd name="T74" fmla="*/ 1600 w 1800"/>
                <a:gd name="T75" fmla="*/ 1600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00" h="2200">
                  <a:moveTo>
                    <a:pt x="1600" y="600"/>
                  </a:moveTo>
                  <a:cubicBezTo>
                    <a:pt x="1600" y="1200"/>
                    <a:pt x="1600" y="1200"/>
                    <a:pt x="1600" y="1200"/>
                  </a:cubicBezTo>
                  <a:cubicBezTo>
                    <a:pt x="200" y="1200"/>
                    <a:pt x="200" y="1200"/>
                    <a:pt x="200" y="1200"/>
                  </a:cubicBezTo>
                  <a:cubicBezTo>
                    <a:pt x="200" y="600"/>
                    <a:pt x="200" y="600"/>
                    <a:pt x="200" y="600"/>
                  </a:cubicBezTo>
                  <a:cubicBezTo>
                    <a:pt x="1400" y="600"/>
                    <a:pt x="1400" y="600"/>
                    <a:pt x="1400" y="600"/>
                  </a:cubicBezTo>
                  <a:cubicBezTo>
                    <a:pt x="1600" y="400"/>
                    <a:pt x="1600" y="400"/>
                    <a:pt x="1600" y="400"/>
                  </a:cubicBezTo>
                  <a:cubicBezTo>
                    <a:pt x="1000" y="400"/>
                    <a:pt x="1000" y="400"/>
                    <a:pt x="1000" y="400"/>
                  </a:cubicBezTo>
                  <a:cubicBezTo>
                    <a:pt x="1000" y="200"/>
                    <a:pt x="1000" y="200"/>
                    <a:pt x="1000" y="200"/>
                  </a:cubicBezTo>
                  <a:cubicBezTo>
                    <a:pt x="1600" y="200"/>
                    <a:pt x="1600" y="200"/>
                    <a:pt x="1600" y="200"/>
                  </a:cubicBezTo>
                  <a:cubicBezTo>
                    <a:pt x="1800" y="0"/>
                    <a:pt x="1800" y="0"/>
                    <a:pt x="1800" y="0"/>
                  </a:cubicBezTo>
                  <a:cubicBezTo>
                    <a:pt x="1000" y="0"/>
                    <a:pt x="1000" y="0"/>
                    <a:pt x="1000" y="0"/>
                  </a:cubicBezTo>
                  <a:cubicBezTo>
                    <a:pt x="400" y="0"/>
                    <a:pt x="400" y="0"/>
                    <a:pt x="400" y="0"/>
                  </a:cubicBezTo>
                  <a:cubicBezTo>
                    <a:pt x="400" y="0"/>
                    <a:pt x="400" y="0"/>
                    <a:pt x="400" y="0"/>
                  </a:cubicBezTo>
                  <a:cubicBezTo>
                    <a:pt x="179" y="0"/>
                    <a:pt x="0" y="179"/>
                    <a:pt x="0" y="400"/>
                  </a:cubicBezTo>
                  <a:cubicBezTo>
                    <a:pt x="0" y="2200"/>
                    <a:pt x="0" y="2200"/>
                    <a:pt x="0" y="2200"/>
                  </a:cubicBezTo>
                  <a:cubicBezTo>
                    <a:pt x="200" y="2200"/>
                    <a:pt x="200" y="2200"/>
                    <a:pt x="200" y="2200"/>
                  </a:cubicBezTo>
                  <a:cubicBezTo>
                    <a:pt x="1600" y="2200"/>
                    <a:pt x="1600" y="2200"/>
                    <a:pt x="1600" y="2200"/>
                  </a:cubicBezTo>
                  <a:cubicBezTo>
                    <a:pt x="1800" y="2200"/>
                    <a:pt x="1800" y="2200"/>
                    <a:pt x="1800" y="2200"/>
                  </a:cubicBezTo>
                  <a:cubicBezTo>
                    <a:pt x="1800" y="600"/>
                    <a:pt x="1800" y="600"/>
                    <a:pt x="1800" y="600"/>
                  </a:cubicBezTo>
                  <a:cubicBezTo>
                    <a:pt x="1800" y="400"/>
                    <a:pt x="1800" y="400"/>
                    <a:pt x="1800" y="400"/>
                  </a:cubicBezTo>
                  <a:cubicBezTo>
                    <a:pt x="1600" y="400"/>
                    <a:pt x="1600" y="400"/>
                    <a:pt x="1600" y="400"/>
                  </a:cubicBezTo>
                  <a:lnTo>
                    <a:pt x="1600" y="600"/>
                  </a:lnTo>
                  <a:close/>
                  <a:moveTo>
                    <a:pt x="200" y="400"/>
                  </a:moveTo>
                  <a:cubicBezTo>
                    <a:pt x="200" y="290"/>
                    <a:pt x="290" y="200"/>
                    <a:pt x="400" y="200"/>
                  </a:cubicBezTo>
                  <a:cubicBezTo>
                    <a:pt x="400" y="200"/>
                    <a:pt x="400" y="200"/>
                    <a:pt x="400" y="200"/>
                  </a:cubicBezTo>
                  <a:cubicBezTo>
                    <a:pt x="800" y="200"/>
                    <a:pt x="800" y="200"/>
                    <a:pt x="800" y="200"/>
                  </a:cubicBezTo>
                  <a:cubicBezTo>
                    <a:pt x="800" y="400"/>
                    <a:pt x="800" y="400"/>
                    <a:pt x="800" y="400"/>
                  </a:cubicBezTo>
                  <a:cubicBezTo>
                    <a:pt x="200" y="400"/>
                    <a:pt x="200" y="400"/>
                    <a:pt x="200" y="400"/>
                  </a:cubicBezTo>
                  <a:close/>
                  <a:moveTo>
                    <a:pt x="1600" y="2000"/>
                  </a:moveTo>
                  <a:cubicBezTo>
                    <a:pt x="200" y="2000"/>
                    <a:pt x="200" y="2000"/>
                    <a:pt x="200" y="2000"/>
                  </a:cubicBezTo>
                  <a:cubicBezTo>
                    <a:pt x="200" y="1800"/>
                    <a:pt x="200" y="1800"/>
                    <a:pt x="200" y="1800"/>
                  </a:cubicBezTo>
                  <a:cubicBezTo>
                    <a:pt x="1600" y="1800"/>
                    <a:pt x="1600" y="1800"/>
                    <a:pt x="1600" y="1800"/>
                  </a:cubicBezTo>
                  <a:lnTo>
                    <a:pt x="1600" y="2000"/>
                  </a:lnTo>
                  <a:close/>
                  <a:moveTo>
                    <a:pt x="1600" y="1600"/>
                  </a:moveTo>
                  <a:cubicBezTo>
                    <a:pt x="200" y="1600"/>
                    <a:pt x="200" y="1600"/>
                    <a:pt x="200" y="1600"/>
                  </a:cubicBezTo>
                  <a:cubicBezTo>
                    <a:pt x="200" y="1400"/>
                    <a:pt x="200" y="1400"/>
                    <a:pt x="200" y="1400"/>
                  </a:cubicBezTo>
                  <a:cubicBezTo>
                    <a:pt x="1600" y="1400"/>
                    <a:pt x="1600" y="1400"/>
                    <a:pt x="1600" y="1400"/>
                  </a:cubicBezTo>
                  <a:lnTo>
                    <a:pt x="1600" y="1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8719066" y="5900828"/>
            <a:ext cx="2550301" cy="954107"/>
            <a:chOff x="9731240" y="5635839"/>
            <a:chExt cx="2373922" cy="954107"/>
          </a:xfrm>
        </p:grpSpPr>
        <p:sp>
          <p:nvSpPr>
            <p:cNvPr id="140" name="TextBox 139"/>
            <p:cNvSpPr txBox="1"/>
            <p:nvPr/>
          </p:nvSpPr>
          <p:spPr>
            <a:xfrm>
              <a:off x="10708693" y="5635839"/>
              <a:ext cx="1396469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E3CB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[Name]</a:t>
              </a:r>
              <a:r>
                <a:rPr kumimoji="0" lang="ru-RU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E3CB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  <a:r>
                <a:rPr kumimoji="0" 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E3CB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PDF</a:t>
              </a:r>
              <a:endPara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6E3CB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6E3CB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6E3CB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  <a:endParaRPr kumimoji="0" lang="ru-RU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6E3CB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1" name="Freeform 28"/>
            <p:cNvSpPr>
              <a:spLocks noChangeAspect="1" noEditPoints="1"/>
            </p:cNvSpPr>
            <p:nvPr/>
          </p:nvSpPr>
          <p:spPr bwMode="auto">
            <a:xfrm>
              <a:off x="9731240" y="5660121"/>
              <a:ext cx="926473" cy="758412"/>
            </a:xfrm>
            <a:custGeom>
              <a:avLst/>
              <a:gdLst>
                <a:gd name="T0" fmla="*/ 2838 w 5204"/>
                <a:gd name="T1" fmla="*/ 947 h 4260"/>
                <a:gd name="T2" fmla="*/ 2838 w 5204"/>
                <a:gd name="T3" fmla="*/ 0 h 4260"/>
                <a:gd name="T4" fmla="*/ 946 w 5204"/>
                <a:gd name="T5" fmla="*/ 0 h 4260"/>
                <a:gd name="T6" fmla="*/ 473 w 5204"/>
                <a:gd name="T7" fmla="*/ 474 h 4260"/>
                <a:gd name="T8" fmla="*/ 1892 w 5204"/>
                <a:gd name="T9" fmla="*/ 474 h 4260"/>
                <a:gd name="T10" fmla="*/ 2365 w 5204"/>
                <a:gd name="T11" fmla="*/ 474 h 4260"/>
                <a:gd name="T12" fmla="*/ 2365 w 5204"/>
                <a:gd name="T13" fmla="*/ 474 h 4260"/>
                <a:gd name="T14" fmla="*/ 2365 w 5204"/>
                <a:gd name="T15" fmla="*/ 947 h 4260"/>
                <a:gd name="T16" fmla="*/ 473 w 5204"/>
                <a:gd name="T17" fmla="*/ 947 h 4260"/>
                <a:gd name="T18" fmla="*/ 473 w 5204"/>
                <a:gd name="T19" fmla="*/ 474 h 4260"/>
                <a:gd name="T20" fmla="*/ 0 w 5204"/>
                <a:gd name="T21" fmla="*/ 947 h 4260"/>
                <a:gd name="T22" fmla="*/ 0 w 5204"/>
                <a:gd name="T23" fmla="*/ 947 h 4260"/>
                <a:gd name="T24" fmla="*/ 0 w 5204"/>
                <a:gd name="T25" fmla="*/ 4260 h 4260"/>
                <a:gd name="T26" fmla="*/ 5204 w 5204"/>
                <a:gd name="T27" fmla="*/ 4260 h 4260"/>
                <a:gd name="T28" fmla="*/ 5204 w 5204"/>
                <a:gd name="T29" fmla="*/ 947 h 4260"/>
                <a:gd name="T30" fmla="*/ 2838 w 5204"/>
                <a:gd name="T31" fmla="*/ 947 h 4260"/>
                <a:gd name="T32" fmla="*/ 4731 w 5204"/>
                <a:gd name="T33" fmla="*/ 3787 h 4260"/>
                <a:gd name="T34" fmla="*/ 473 w 5204"/>
                <a:gd name="T35" fmla="*/ 3787 h 4260"/>
                <a:gd name="T36" fmla="*/ 473 w 5204"/>
                <a:gd name="T37" fmla="*/ 1420 h 4260"/>
                <a:gd name="T38" fmla="*/ 4731 w 5204"/>
                <a:gd name="T39" fmla="*/ 1420 h 4260"/>
                <a:gd name="T40" fmla="*/ 4731 w 5204"/>
                <a:gd name="T41" fmla="*/ 3787 h 4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04" h="4260">
                  <a:moveTo>
                    <a:pt x="2838" y="947"/>
                  </a:moveTo>
                  <a:lnTo>
                    <a:pt x="2838" y="0"/>
                  </a:lnTo>
                  <a:lnTo>
                    <a:pt x="946" y="0"/>
                  </a:lnTo>
                  <a:lnTo>
                    <a:pt x="473" y="474"/>
                  </a:lnTo>
                  <a:lnTo>
                    <a:pt x="1892" y="474"/>
                  </a:lnTo>
                  <a:lnTo>
                    <a:pt x="2365" y="474"/>
                  </a:lnTo>
                  <a:lnTo>
                    <a:pt x="2365" y="474"/>
                  </a:lnTo>
                  <a:lnTo>
                    <a:pt x="2365" y="947"/>
                  </a:lnTo>
                  <a:lnTo>
                    <a:pt x="473" y="947"/>
                  </a:lnTo>
                  <a:lnTo>
                    <a:pt x="473" y="474"/>
                  </a:lnTo>
                  <a:lnTo>
                    <a:pt x="0" y="947"/>
                  </a:lnTo>
                  <a:lnTo>
                    <a:pt x="0" y="947"/>
                  </a:lnTo>
                  <a:lnTo>
                    <a:pt x="0" y="4260"/>
                  </a:lnTo>
                  <a:lnTo>
                    <a:pt x="5204" y="4260"/>
                  </a:lnTo>
                  <a:lnTo>
                    <a:pt x="5204" y="947"/>
                  </a:lnTo>
                  <a:lnTo>
                    <a:pt x="2838" y="947"/>
                  </a:lnTo>
                  <a:close/>
                  <a:moveTo>
                    <a:pt x="4731" y="3787"/>
                  </a:moveTo>
                  <a:lnTo>
                    <a:pt x="473" y="3787"/>
                  </a:lnTo>
                  <a:lnTo>
                    <a:pt x="473" y="1420"/>
                  </a:lnTo>
                  <a:lnTo>
                    <a:pt x="4731" y="1420"/>
                  </a:lnTo>
                  <a:lnTo>
                    <a:pt x="4731" y="378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142" name="TextBox 141"/>
          <p:cNvSpPr txBox="1"/>
          <p:nvPr/>
        </p:nvSpPr>
        <p:spPr>
          <a:xfrm>
            <a:off x="10992635" y="4787627"/>
            <a:ext cx="6141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A9BCD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DB</a:t>
            </a:r>
            <a:endParaRPr kumimoji="0" lang="ru-RU" sz="1600" b="1" i="0" u="none" strike="noStrike" kern="1200" cap="none" spc="0" normalizeH="0" baseline="0" noProof="0" dirty="0" smtClean="0">
              <a:ln>
                <a:noFill/>
              </a:ln>
              <a:solidFill>
                <a:srgbClr val="0A9BCD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83684" y="4117460"/>
            <a:ext cx="1067862" cy="870448"/>
            <a:chOff x="538798" y="1478293"/>
            <a:chExt cx="637815" cy="433119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xmlns="" id="{D0EC6BBA-287F-9D41-A3E4-52C9FF2C82FA}"/>
                </a:ext>
              </a:extLst>
            </p:cNvPr>
            <p:cNvGrpSpPr/>
            <p:nvPr/>
          </p:nvGrpSpPr>
          <p:grpSpPr>
            <a:xfrm>
              <a:off x="538798" y="1479011"/>
              <a:ext cx="336057" cy="432401"/>
              <a:chOff x="6791950" y="1640334"/>
              <a:chExt cx="301794" cy="368671"/>
            </a:xfrm>
          </p:grpSpPr>
          <p:sp>
            <p:nvSpPr>
              <p:cNvPr id="67" name="Freeform 127"/>
              <p:cNvSpPr>
                <a:spLocks/>
              </p:cNvSpPr>
              <p:nvPr/>
            </p:nvSpPr>
            <p:spPr bwMode="auto">
              <a:xfrm>
                <a:off x="6791950" y="1640334"/>
                <a:ext cx="301794" cy="368671"/>
              </a:xfrm>
              <a:custGeom>
                <a:avLst/>
                <a:gdLst>
                  <a:gd name="T0" fmla="*/ 947 w 4260"/>
                  <a:gd name="T1" fmla="*/ 0 h 5204"/>
                  <a:gd name="T2" fmla="*/ 474 w 4260"/>
                  <a:gd name="T3" fmla="*/ 473 h 5204"/>
                  <a:gd name="T4" fmla="*/ 3787 w 4260"/>
                  <a:gd name="T5" fmla="*/ 473 h 5204"/>
                  <a:gd name="T6" fmla="*/ 3787 w 4260"/>
                  <a:gd name="T7" fmla="*/ 4731 h 5204"/>
                  <a:gd name="T8" fmla="*/ 474 w 4260"/>
                  <a:gd name="T9" fmla="*/ 4731 h 5204"/>
                  <a:gd name="T10" fmla="*/ 474 w 4260"/>
                  <a:gd name="T11" fmla="*/ 473 h 5204"/>
                  <a:gd name="T12" fmla="*/ 0 w 4260"/>
                  <a:gd name="T13" fmla="*/ 946 h 5204"/>
                  <a:gd name="T14" fmla="*/ 0 w 4260"/>
                  <a:gd name="T15" fmla="*/ 5204 h 5204"/>
                  <a:gd name="T16" fmla="*/ 4260 w 4260"/>
                  <a:gd name="T17" fmla="*/ 5204 h 5204"/>
                  <a:gd name="T18" fmla="*/ 4260 w 4260"/>
                  <a:gd name="T19" fmla="*/ 0 h 5204"/>
                  <a:gd name="T20" fmla="*/ 947 w 4260"/>
                  <a:gd name="T21" fmla="*/ 0 h 5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60" h="5204">
                    <a:moveTo>
                      <a:pt x="947" y="0"/>
                    </a:moveTo>
                    <a:lnTo>
                      <a:pt x="474" y="473"/>
                    </a:lnTo>
                    <a:lnTo>
                      <a:pt x="3787" y="473"/>
                    </a:lnTo>
                    <a:lnTo>
                      <a:pt x="3787" y="4731"/>
                    </a:lnTo>
                    <a:lnTo>
                      <a:pt x="474" y="4731"/>
                    </a:lnTo>
                    <a:lnTo>
                      <a:pt x="474" y="473"/>
                    </a:lnTo>
                    <a:lnTo>
                      <a:pt x="0" y="946"/>
                    </a:lnTo>
                    <a:lnTo>
                      <a:pt x="0" y="5204"/>
                    </a:lnTo>
                    <a:lnTo>
                      <a:pt x="4260" y="5204"/>
                    </a:lnTo>
                    <a:lnTo>
                      <a:pt x="4260" y="0"/>
                    </a:lnTo>
                    <a:lnTo>
                      <a:pt x="94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8" name="Rectangle 128"/>
              <p:cNvSpPr>
                <a:spLocks noChangeArrowheads="1"/>
              </p:cNvSpPr>
              <p:nvPr/>
            </p:nvSpPr>
            <p:spPr bwMode="auto">
              <a:xfrm>
                <a:off x="6859039" y="1774370"/>
                <a:ext cx="167687" cy="3350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9" name="Rectangle 129"/>
              <p:cNvSpPr>
                <a:spLocks noChangeArrowheads="1"/>
              </p:cNvSpPr>
              <p:nvPr/>
            </p:nvSpPr>
            <p:spPr bwMode="auto">
              <a:xfrm>
                <a:off x="6859039" y="1841389"/>
                <a:ext cx="167687" cy="33580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0" name="Rectangle 130"/>
              <p:cNvSpPr>
                <a:spLocks noChangeArrowheads="1"/>
              </p:cNvSpPr>
              <p:nvPr/>
            </p:nvSpPr>
            <p:spPr bwMode="auto">
              <a:xfrm>
                <a:off x="6859039" y="1908478"/>
                <a:ext cx="167687" cy="3350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xmlns="" id="{D0EC6BBA-287F-9D41-A3E4-52C9FF2C82FA}"/>
                </a:ext>
              </a:extLst>
            </p:cNvPr>
            <p:cNvGrpSpPr/>
            <p:nvPr/>
          </p:nvGrpSpPr>
          <p:grpSpPr>
            <a:xfrm>
              <a:off x="840556" y="1478293"/>
              <a:ext cx="336057" cy="432401"/>
              <a:chOff x="6791950" y="1640334"/>
              <a:chExt cx="301794" cy="368671"/>
            </a:xfrm>
          </p:grpSpPr>
          <p:sp>
            <p:nvSpPr>
              <p:cNvPr id="161" name="Freeform 127"/>
              <p:cNvSpPr>
                <a:spLocks/>
              </p:cNvSpPr>
              <p:nvPr/>
            </p:nvSpPr>
            <p:spPr bwMode="auto">
              <a:xfrm>
                <a:off x="6791950" y="1640334"/>
                <a:ext cx="301794" cy="368671"/>
              </a:xfrm>
              <a:custGeom>
                <a:avLst/>
                <a:gdLst>
                  <a:gd name="T0" fmla="*/ 947 w 4260"/>
                  <a:gd name="T1" fmla="*/ 0 h 5204"/>
                  <a:gd name="T2" fmla="*/ 474 w 4260"/>
                  <a:gd name="T3" fmla="*/ 473 h 5204"/>
                  <a:gd name="T4" fmla="*/ 3787 w 4260"/>
                  <a:gd name="T5" fmla="*/ 473 h 5204"/>
                  <a:gd name="T6" fmla="*/ 3787 w 4260"/>
                  <a:gd name="T7" fmla="*/ 4731 h 5204"/>
                  <a:gd name="T8" fmla="*/ 474 w 4260"/>
                  <a:gd name="T9" fmla="*/ 4731 h 5204"/>
                  <a:gd name="T10" fmla="*/ 474 w 4260"/>
                  <a:gd name="T11" fmla="*/ 473 h 5204"/>
                  <a:gd name="T12" fmla="*/ 0 w 4260"/>
                  <a:gd name="T13" fmla="*/ 946 h 5204"/>
                  <a:gd name="T14" fmla="*/ 0 w 4260"/>
                  <a:gd name="T15" fmla="*/ 5204 h 5204"/>
                  <a:gd name="T16" fmla="*/ 4260 w 4260"/>
                  <a:gd name="T17" fmla="*/ 5204 h 5204"/>
                  <a:gd name="T18" fmla="*/ 4260 w 4260"/>
                  <a:gd name="T19" fmla="*/ 0 h 5204"/>
                  <a:gd name="T20" fmla="*/ 947 w 4260"/>
                  <a:gd name="T21" fmla="*/ 0 h 5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60" h="5204">
                    <a:moveTo>
                      <a:pt x="947" y="0"/>
                    </a:moveTo>
                    <a:lnTo>
                      <a:pt x="474" y="473"/>
                    </a:lnTo>
                    <a:lnTo>
                      <a:pt x="3787" y="473"/>
                    </a:lnTo>
                    <a:lnTo>
                      <a:pt x="3787" y="4731"/>
                    </a:lnTo>
                    <a:lnTo>
                      <a:pt x="474" y="4731"/>
                    </a:lnTo>
                    <a:lnTo>
                      <a:pt x="474" y="473"/>
                    </a:lnTo>
                    <a:lnTo>
                      <a:pt x="0" y="946"/>
                    </a:lnTo>
                    <a:lnTo>
                      <a:pt x="0" y="5204"/>
                    </a:lnTo>
                    <a:lnTo>
                      <a:pt x="4260" y="5204"/>
                    </a:lnTo>
                    <a:lnTo>
                      <a:pt x="4260" y="0"/>
                    </a:lnTo>
                    <a:lnTo>
                      <a:pt x="94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62" name="Rectangle 128"/>
              <p:cNvSpPr>
                <a:spLocks noChangeArrowheads="1"/>
              </p:cNvSpPr>
              <p:nvPr/>
            </p:nvSpPr>
            <p:spPr bwMode="auto">
              <a:xfrm>
                <a:off x="6859039" y="1774370"/>
                <a:ext cx="167687" cy="3350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63" name="Rectangle 129"/>
              <p:cNvSpPr>
                <a:spLocks noChangeArrowheads="1"/>
              </p:cNvSpPr>
              <p:nvPr/>
            </p:nvSpPr>
            <p:spPr bwMode="auto">
              <a:xfrm>
                <a:off x="6859039" y="1841389"/>
                <a:ext cx="167687" cy="33580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164" name="Rectangle 130"/>
              <p:cNvSpPr>
                <a:spLocks noChangeArrowheads="1"/>
              </p:cNvSpPr>
              <p:nvPr/>
            </p:nvSpPr>
            <p:spPr bwMode="auto">
              <a:xfrm>
                <a:off x="6859039" y="1908478"/>
                <a:ext cx="167687" cy="3350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</p:grpSp>
      <p:sp>
        <p:nvSpPr>
          <p:cNvPr id="165" name="Freeform 164"/>
          <p:cNvSpPr>
            <a:spLocks noChangeAspect="1"/>
          </p:cNvSpPr>
          <p:nvPr/>
        </p:nvSpPr>
        <p:spPr bwMode="auto">
          <a:xfrm>
            <a:off x="2042380" y="4207468"/>
            <a:ext cx="731389" cy="559644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96374" y="1403565"/>
            <a:ext cx="3687594" cy="5006566"/>
          </a:xfrm>
          <a:prstGeom prst="rect">
            <a:avLst/>
          </a:prstGeom>
        </p:spPr>
      </p:pic>
      <p:grpSp>
        <p:nvGrpSpPr>
          <p:cNvPr id="72" name="Group 71"/>
          <p:cNvGrpSpPr/>
          <p:nvPr/>
        </p:nvGrpSpPr>
        <p:grpSpPr>
          <a:xfrm>
            <a:off x="864125" y="1373501"/>
            <a:ext cx="637815" cy="433119"/>
            <a:chOff x="538798" y="1478293"/>
            <a:chExt cx="637815" cy="433119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xmlns="" id="{D0EC6BBA-287F-9D41-A3E4-52C9FF2C82FA}"/>
                </a:ext>
              </a:extLst>
            </p:cNvPr>
            <p:cNvGrpSpPr/>
            <p:nvPr/>
          </p:nvGrpSpPr>
          <p:grpSpPr>
            <a:xfrm>
              <a:off x="538798" y="1479011"/>
              <a:ext cx="336057" cy="432401"/>
              <a:chOff x="6791950" y="1640334"/>
              <a:chExt cx="301794" cy="368671"/>
            </a:xfrm>
          </p:grpSpPr>
          <p:sp>
            <p:nvSpPr>
              <p:cNvPr id="80" name="Freeform 127"/>
              <p:cNvSpPr>
                <a:spLocks/>
              </p:cNvSpPr>
              <p:nvPr/>
            </p:nvSpPr>
            <p:spPr bwMode="auto">
              <a:xfrm>
                <a:off x="6791950" y="1640334"/>
                <a:ext cx="301794" cy="368671"/>
              </a:xfrm>
              <a:custGeom>
                <a:avLst/>
                <a:gdLst>
                  <a:gd name="T0" fmla="*/ 947 w 4260"/>
                  <a:gd name="T1" fmla="*/ 0 h 5204"/>
                  <a:gd name="T2" fmla="*/ 474 w 4260"/>
                  <a:gd name="T3" fmla="*/ 473 h 5204"/>
                  <a:gd name="T4" fmla="*/ 3787 w 4260"/>
                  <a:gd name="T5" fmla="*/ 473 h 5204"/>
                  <a:gd name="T6" fmla="*/ 3787 w 4260"/>
                  <a:gd name="T7" fmla="*/ 4731 h 5204"/>
                  <a:gd name="T8" fmla="*/ 474 w 4260"/>
                  <a:gd name="T9" fmla="*/ 4731 h 5204"/>
                  <a:gd name="T10" fmla="*/ 474 w 4260"/>
                  <a:gd name="T11" fmla="*/ 473 h 5204"/>
                  <a:gd name="T12" fmla="*/ 0 w 4260"/>
                  <a:gd name="T13" fmla="*/ 946 h 5204"/>
                  <a:gd name="T14" fmla="*/ 0 w 4260"/>
                  <a:gd name="T15" fmla="*/ 5204 h 5204"/>
                  <a:gd name="T16" fmla="*/ 4260 w 4260"/>
                  <a:gd name="T17" fmla="*/ 5204 h 5204"/>
                  <a:gd name="T18" fmla="*/ 4260 w 4260"/>
                  <a:gd name="T19" fmla="*/ 0 h 5204"/>
                  <a:gd name="T20" fmla="*/ 947 w 4260"/>
                  <a:gd name="T21" fmla="*/ 0 h 5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60" h="5204">
                    <a:moveTo>
                      <a:pt x="947" y="0"/>
                    </a:moveTo>
                    <a:lnTo>
                      <a:pt x="474" y="473"/>
                    </a:lnTo>
                    <a:lnTo>
                      <a:pt x="3787" y="473"/>
                    </a:lnTo>
                    <a:lnTo>
                      <a:pt x="3787" y="4731"/>
                    </a:lnTo>
                    <a:lnTo>
                      <a:pt x="474" y="4731"/>
                    </a:lnTo>
                    <a:lnTo>
                      <a:pt x="474" y="473"/>
                    </a:lnTo>
                    <a:lnTo>
                      <a:pt x="0" y="946"/>
                    </a:lnTo>
                    <a:lnTo>
                      <a:pt x="0" y="5204"/>
                    </a:lnTo>
                    <a:lnTo>
                      <a:pt x="4260" y="5204"/>
                    </a:lnTo>
                    <a:lnTo>
                      <a:pt x="4260" y="0"/>
                    </a:lnTo>
                    <a:lnTo>
                      <a:pt x="94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81" name="Rectangle 128"/>
              <p:cNvSpPr>
                <a:spLocks noChangeArrowheads="1"/>
              </p:cNvSpPr>
              <p:nvPr/>
            </p:nvSpPr>
            <p:spPr bwMode="auto">
              <a:xfrm>
                <a:off x="6859039" y="1774370"/>
                <a:ext cx="167687" cy="3350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82" name="Rectangle 129"/>
              <p:cNvSpPr>
                <a:spLocks noChangeArrowheads="1"/>
              </p:cNvSpPr>
              <p:nvPr/>
            </p:nvSpPr>
            <p:spPr bwMode="auto">
              <a:xfrm>
                <a:off x="6859039" y="1841389"/>
                <a:ext cx="167687" cy="33580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83" name="Rectangle 130"/>
              <p:cNvSpPr>
                <a:spLocks noChangeArrowheads="1"/>
              </p:cNvSpPr>
              <p:nvPr/>
            </p:nvSpPr>
            <p:spPr bwMode="auto">
              <a:xfrm>
                <a:off x="6859039" y="1908478"/>
                <a:ext cx="167687" cy="3350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xmlns="" id="{D0EC6BBA-287F-9D41-A3E4-52C9FF2C82FA}"/>
                </a:ext>
              </a:extLst>
            </p:cNvPr>
            <p:cNvGrpSpPr/>
            <p:nvPr/>
          </p:nvGrpSpPr>
          <p:grpSpPr>
            <a:xfrm>
              <a:off x="840556" y="1478293"/>
              <a:ext cx="336057" cy="432401"/>
              <a:chOff x="6791950" y="1640334"/>
              <a:chExt cx="301794" cy="368671"/>
            </a:xfrm>
          </p:grpSpPr>
          <p:sp>
            <p:nvSpPr>
              <p:cNvPr id="75" name="Freeform 127"/>
              <p:cNvSpPr>
                <a:spLocks/>
              </p:cNvSpPr>
              <p:nvPr/>
            </p:nvSpPr>
            <p:spPr bwMode="auto">
              <a:xfrm>
                <a:off x="6791950" y="1640334"/>
                <a:ext cx="301794" cy="368671"/>
              </a:xfrm>
              <a:custGeom>
                <a:avLst/>
                <a:gdLst>
                  <a:gd name="T0" fmla="*/ 947 w 4260"/>
                  <a:gd name="T1" fmla="*/ 0 h 5204"/>
                  <a:gd name="T2" fmla="*/ 474 w 4260"/>
                  <a:gd name="T3" fmla="*/ 473 h 5204"/>
                  <a:gd name="T4" fmla="*/ 3787 w 4260"/>
                  <a:gd name="T5" fmla="*/ 473 h 5204"/>
                  <a:gd name="T6" fmla="*/ 3787 w 4260"/>
                  <a:gd name="T7" fmla="*/ 4731 h 5204"/>
                  <a:gd name="T8" fmla="*/ 474 w 4260"/>
                  <a:gd name="T9" fmla="*/ 4731 h 5204"/>
                  <a:gd name="T10" fmla="*/ 474 w 4260"/>
                  <a:gd name="T11" fmla="*/ 473 h 5204"/>
                  <a:gd name="T12" fmla="*/ 0 w 4260"/>
                  <a:gd name="T13" fmla="*/ 946 h 5204"/>
                  <a:gd name="T14" fmla="*/ 0 w 4260"/>
                  <a:gd name="T15" fmla="*/ 5204 h 5204"/>
                  <a:gd name="T16" fmla="*/ 4260 w 4260"/>
                  <a:gd name="T17" fmla="*/ 5204 h 5204"/>
                  <a:gd name="T18" fmla="*/ 4260 w 4260"/>
                  <a:gd name="T19" fmla="*/ 0 h 5204"/>
                  <a:gd name="T20" fmla="*/ 947 w 4260"/>
                  <a:gd name="T21" fmla="*/ 0 h 5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60" h="5204">
                    <a:moveTo>
                      <a:pt x="947" y="0"/>
                    </a:moveTo>
                    <a:lnTo>
                      <a:pt x="474" y="473"/>
                    </a:lnTo>
                    <a:lnTo>
                      <a:pt x="3787" y="473"/>
                    </a:lnTo>
                    <a:lnTo>
                      <a:pt x="3787" y="4731"/>
                    </a:lnTo>
                    <a:lnTo>
                      <a:pt x="474" y="4731"/>
                    </a:lnTo>
                    <a:lnTo>
                      <a:pt x="474" y="473"/>
                    </a:lnTo>
                    <a:lnTo>
                      <a:pt x="0" y="946"/>
                    </a:lnTo>
                    <a:lnTo>
                      <a:pt x="0" y="5204"/>
                    </a:lnTo>
                    <a:lnTo>
                      <a:pt x="4260" y="5204"/>
                    </a:lnTo>
                    <a:lnTo>
                      <a:pt x="4260" y="0"/>
                    </a:lnTo>
                    <a:lnTo>
                      <a:pt x="94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7" name="Rectangle 128"/>
              <p:cNvSpPr>
                <a:spLocks noChangeArrowheads="1"/>
              </p:cNvSpPr>
              <p:nvPr/>
            </p:nvSpPr>
            <p:spPr bwMode="auto">
              <a:xfrm>
                <a:off x="6859039" y="1774370"/>
                <a:ext cx="167687" cy="3350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8" name="Rectangle 129"/>
              <p:cNvSpPr>
                <a:spLocks noChangeArrowheads="1"/>
              </p:cNvSpPr>
              <p:nvPr/>
            </p:nvSpPr>
            <p:spPr bwMode="auto">
              <a:xfrm>
                <a:off x="6859039" y="1841389"/>
                <a:ext cx="167687" cy="33580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9" name="Rectangle 130"/>
              <p:cNvSpPr>
                <a:spLocks noChangeArrowheads="1"/>
              </p:cNvSpPr>
              <p:nvPr/>
            </p:nvSpPr>
            <p:spPr bwMode="auto">
              <a:xfrm>
                <a:off x="6859039" y="1908478"/>
                <a:ext cx="167687" cy="3350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35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2" name="Group 40"/>
          <p:cNvGrpSpPr>
            <a:grpSpLocks noChangeAspect="1"/>
          </p:cNvGrpSpPr>
          <p:nvPr/>
        </p:nvGrpSpPr>
        <p:grpSpPr bwMode="auto">
          <a:xfrm>
            <a:off x="1102206" y="4468090"/>
            <a:ext cx="990894" cy="1229923"/>
            <a:chOff x="1276" y="2144"/>
            <a:chExt cx="1766" cy="2192"/>
          </a:xfrm>
          <a:solidFill>
            <a:schemeClr val="accent3"/>
          </a:solidFill>
        </p:grpSpPr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1276" y="2144"/>
              <a:ext cx="1220" cy="1194"/>
            </a:xfrm>
            <a:custGeom>
              <a:avLst/>
              <a:gdLst>
                <a:gd name="T0" fmla="*/ 17 w 1001"/>
                <a:gd name="T1" fmla="*/ 346 h 979"/>
                <a:gd name="T2" fmla="*/ 3 w 1001"/>
                <a:gd name="T3" fmla="*/ 430 h 979"/>
                <a:gd name="T4" fmla="*/ 43 w 1001"/>
                <a:gd name="T5" fmla="*/ 677 h 979"/>
                <a:gd name="T6" fmla="*/ 203 w 1001"/>
                <a:gd name="T7" fmla="*/ 889 h 979"/>
                <a:gd name="T8" fmla="*/ 514 w 1001"/>
                <a:gd name="T9" fmla="*/ 976 h 979"/>
                <a:gd name="T10" fmla="*/ 731 w 1001"/>
                <a:gd name="T11" fmla="*/ 921 h 979"/>
                <a:gd name="T12" fmla="*/ 804 w 1001"/>
                <a:gd name="T13" fmla="*/ 880 h 979"/>
                <a:gd name="T14" fmla="*/ 955 w 1001"/>
                <a:gd name="T15" fmla="*/ 702 h 979"/>
                <a:gd name="T16" fmla="*/ 975 w 1001"/>
                <a:gd name="T17" fmla="*/ 324 h 979"/>
                <a:gd name="T18" fmla="*/ 724 w 1001"/>
                <a:gd name="T19" fmla="*/ 46 h 979"/>
                <a:gd name="T20" fmla="*/ 354 w 1001"/>
                <a:gd name="T21" fmla="*/ 35 h 979"/>
                <a:gd name="T22" fmla="*/ 314 w 1001"/>
                <a:gd name="T23" fmla="*/ 55 h 979"/>
                <a:gd name="T24" fmla="*/ 293 w 1001"/>
                <a:gd name="T25" fmla="*/ 66 h 979"/>
                <a:gd name="T26" fmla="*/ 303 w 1001"/>
                <a:gd name="T27" fmla="*/ 73 h 979"/>
                <a:gd name="T28" fmla="*/ 625 w 1001"/>
                <a:gd name="T29" fmla="*/ 35 h 979"/>
                <a:gd name="T30" fmla="*/ 704 w 1001"/>
                <a:gd name="T31" fmla="*/ 64 h 979"/>
                <a:gd name="T32" fmla="*/ 777 w 1001"/>
                <a:gd name="T33" fmla="*/ 106 h 979"/>
                <a:gd name="T34" fmla="*/ 957 w 1001"/>
                <a:gd name="T35" fmla="*/ 382 h 979"/>
                <a:gd name="T36" fmla="*/ 963 w 1001"/>
                <a:gd name="T37" fmla="*/ 424 h 979"/>
                <a:gd name="T38" fmla="*/ 966 w 1001"/>
                <a:gd name="T39" fmla="*/ 489 h 979"/>
                <a:gd name="T40" fmla="*/ 961 w 1001"/>
                <a:gd name="T41" fmla="*/ 544 h 979"/>
                <a:gd name="T42" fmla="*/ 899 w 1001"/>
                <a:gd name="T43" fmla="*/ 715 h 979"/>
                <a:gd name="T44" fmla="*/ 879 w 1001"/>
                <a:gd name="T45" fmla="*/ 745 h 979"/>
                <a:gd name="T46" fmla="*/ 827 w 1001"/>
                <a:gd name="T47" fmla="*/ 802 h 979"/>
                <a:gd name="T48" fmla="*/ 646 w 1001"/>
                <a:gd name="T49" fmla="*/ 898 h 979"/>
                <a:gd name="T50" fmla="*/ 355 w 1001"/>
                <a:gd name="T51" fmla="*/ 905 h 979"/>
                <a:gd name="T52" fmla="*/ 217 w 1001"/>
                <a:gd name="T53" fmla="*/ 833 h 979"/>
                <a:gd name="T54" fmla="*/ 195 w 1001"/>
                <a:gd name="T55" fmla="*/ 814 h 979"/>
                <a:gd name="T56" fmla="*/ 156 w 1001"/>
                <a:gd name="T57" fmla="*/ 771 h 979"/>
                <a:gd name="T58" fmla="*/ 124 w 1001"/>
                <a:gd name="T59" fmla="*/ 723 h 979"/>
                <a:gd name="T60" fmla="*/ 97 w 1001"/>
                <a:gd name="T61" fmla="*/ 670 h 979"/>
                <a:gd name="T62" fmla="*/ 56 w 1001"/>
                <a:gd name="T63" fmla="*/ 438 h 979"/>
                <a:gd name="T64" fmla="*/ 139 w 1001"/>
                <a:gd name="T65" fmla="*/ 203 h 979"/>
                <a:gd name="T66" fmla="*/ 156 w 1001"/>
                <a:gd name="T67" fmla="*/ 170 h 979"/>
                <a:gd name="T68" fmla="*/ 153 w 1001"/>
                <a:gd name="T69" fmla="*/ 137 h 979"/>
                <a:gd name="T70" fmla="*/ 90 w 1001"/>
                <a:gd name="T71" fmla="*/ 192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1" h="979">
                  <a:moveTo>
                    <a:pt x="90" y="192"/>
                  </a:moveTo>
                  <a:cubicBezTo>
                    <a:pt x="57" y="238"/>
                    <a:pt x="31" y="291"/>
                    <a:pt x="17" y="346"/>
                  </a:cubicBezTo>
                  <a:cubicBezTo>
                    <a:pt x="14" y="360"/>
                    <a:pt x="11" y="374"/>
                    <a:pt x="8" y="388"/>
                  </a:cubicBezTo>
                  <a:cubicBezTo>
                    <a:pt x="7" y="402"/>
                    <a:pt x="5" y="416"/>
                    <a:pt x="3" y="430"/>
                  </a:cubicBezTo>
                  <a:cubicBezTo>
                    <a:pt x="0" y="472"/>
                    <a:pt x="3" y="514"/>
                    <a:pt x="9" y="556"/>
                  </a:cubicBezTo>
                  <a:cubicBezTo>
                    <a:pt x="16" y="597"/>
                    <a:pt x="28" y="638"/>
                    <a:pt x="43" y="677"/>
                  </a:cubicBezTo>
                  <a:cubicBezTo>
                    <a:pt x="59" y="715"/>
                    <a:pt x="78" y="752"/>
                    <a:pt x="102" y="786"/>
                  </a:cubicBezTo>
                  <a:cubicBezTo>
                    <a:pt x="130" y="825"/>
                    <a:pt x="164" y="861"/>
                    <a:pt x="203" y="889"/>
                  </a:cubicBezTo>
                  <a:cubicBezTo>
                    <a:pt x="242" y="917"/>
                    <a:pt x="286" y="939"/>
                    <a:pt x="331" y="954"/>
                  </a:cubicBezTo>
                  <a:cubicBezTo>
                    <a:pt x="390" y="973"/>
                    <a:pt x="453" y="979"/>
                    <a:pt x="514" y="976"/>
                  </a:cubicBezTo>
                  <a:cubicBezTo>
                    <a:pt x="575" y="972"/>
                    <a:pt x="635" y="958"/>
                    <a:pt x="692" y="937"/>
                  </a:cubicBezTo>
                  <a:cubicBezTo>
                    <a:pt x="705" y="931"/>
                    <a:pt x="718" y="927"/>
                    <a:pt x="731" y="921"/>
                  </a:cubicBezTo>
                  <a:cubicBezTo>
                    <a:pt x="768" y="902"/>
                    <a:pt x="768" y="902"/>
                    <a:pt x="768" y="902"/>
                  </a:cubicBezTo>
                  <a:cubicBezTo>
                    <a:pt x="780" y="896"/>
                    <a:pt x="792" y="887"/>
                    <a:pt x="804" y="880"/>
                  </a:cubicBezTo>
                  <a:cubicBezTo>
                    <a:pt x="816" y="872"/>
                    <a:pt x="827" y="863"/>
                    <a:pt x="838" y="854"/>
                  </a:cubicBezTo>
                  <a:cubicBezTo>
                    <a:pt x="887" y="812"/>
                    <a:pt x="928" y="760"/>
                    <a:pt x="955" y="702"/>
                  </a:cubicBezTo>
                  <a:cubicBezTo>
                    <a:pt x="982" y="643"/>
                    <a:pt x="996" y="578"/>
                    <a:pt x="999" y="514"/>
                  </a:cubicBezTo>
                  <a:cubicBezTo>
                    <a:pt x="1001" y="450"/>
                    <a:pt x="994" y="386"/>
                    <a:pt x="975" y="324"/>
                  </a:cubicBezTo>
                  <a:cubicBezTo>
                    <a:pt x="955" y="264"/>
                    <a:pt x="921" y="208"/>
                    <a:pt x="878" y="161"/>
                  </a:cubicBezTo>
                  <a:cubicBezTo>
                    <a:pt x="835" y="112"/>
                    <a:pt x="783" y="73"/>
                    <a:pt x="724" y="46"/>
                  </a:cubicBezTo>
                  <a:cubicBezTo>
                    <a:pt x="667" y="18"/>
                    <a:pt x="603" y="3"/>
                    <a:pt x="539" y="2"/>
                  </a:cubicBezTo>
                  <a:cubicBezTo>
                    <a:pt x="476" y="0"/>
                    <a:pt x="412" y="11"/>
                    <a:pt x="354" y="35"/>
                  </a:cubicBezTo>
                  <a:cubicBezTo>
                    <a:pt x="333" y="44"/>
                    <a:pt x="333" y="44"/>
                    <a:pt x="333" y="44"/>
                  </a:cubicBezTo>
                  <a:cubicBezTo>
                    <a:pt x="327" y="47"/>
                    <a:pt x="320" y="51"/>
                    <a:pt x="314" y="55"/>
                  </a:cubicBezTo>
                  <a:cubicBezTo>
                    <a:pt x="303" y="61"/>
                    <a:pt x="303" y="61"/>
                    <a:pt x="303" y="61"/>
                  </a:cubicBezTo>
                  <a:cubicBezTo>
                    <a:pt x="300" y="62"/>
                    <a:pt x="295" y="64"/>
                    <a:pt x="293" y="66"/>
                  </a:cubicBezTo>
                  <a:cubicBezTo>
                    <a:pt x="291" y="67"/>
                    <a:pt x="291" y="69"/>
                    <a:pt x="291" y="71"/>
                  </a:cubicBezTo>
                  <a:cubicBezTo>
                    <a:pt x="292" y="75"/>
                    <a:pt x="298" y="76"/>
                    <a:pt x="303" y="73"/>
                  </a:cubicBezTo>
                  <a:cubicBezTo>
                    <a:pt x="352" y="48"/>
                    <a:pt x="405" y="30"/>
                    <a:pt x="460" y="24"/>
                  </a:cubicBezTo>
                  <a:cubicBezTo>
                    <a:pt x="515" y="17"/>
                    <a:pt x="572" y="20"/>
                    <a:pt x="625" y="35"/>
                  </a:cubicBezTo>
                  <a:cubicBezTo>
                    <a:pt x="638" y="38"/>
                    <a:pt x="651" y="43"/>
                    <a:pt x="665" y="48"/>
                  </a:cubicBezTo>
                  <a:cubicBezTo>
                    <a:pt x="678" y="52"/>
                    <a:pt x="691" y="59"/>
                    <a:pt x="704" y="64"/>
                  </a:cubicBezTo>
                  <a:cubicBezTo>
                    <a:pt x="716" y="69"/>
                    <a:pt x="729" y="77"/>
                    <a:pt x="741" y="83"/>
                  </a:cubicBezTo>
                  <a:cubicBezTo>
                    <a:pt x="753" y="90"/>
                    <a:pt x="765" y="98"/>
                    <a:pt x="777" y="106"/>
                  </a:cubicBezTo>
                  <a:cubicBezTo>
                    <a:pt x="823" y="138"/>
                    <a:pt x="862" y="179"/>
                    <a:pt x="893" y="226"/>
                  </a:cubicBezTo>
                  <a:cubicBezTo>
                    <a:pt x="924" y="274"/>
                    <a:pt x="945" y="327"/>
                    <a:pt x="957" y="382"/>
                  </a:cubicBezTo>
                  <a:cubicBezTo>
                    <a:pt x="961" y="403"/>
                    <a:pt x="961" y="403"/>
                    <a:pt x="961" y="403"/>
                  </a:cubicBezTo>
                  <a:cubicBezTo>
                    <a:pt x="962" y="410"/>
                    <a:pt x="963" y="417"/>
                    <a:pt x="963" y="424"/>
                  </a:cubicBezTo>
                  <a:cubicBezTo>
                    <a:pt x="965" y="438"/>
                    <a:pt x="967" y="452"/>
                    <a:pt x="966" y="466"/>
                  </a:cubicBezTo>
                  <a:cubicBezTo>
                    <a:pt x="966" y="473"/>
                    <a:pt x="966" y="481"/>
                    <a:pt x="966" y="489"/>
                  </a:cubicBezTo>
                  <a:cubicBezTo>
                    <a:pt x="967" y="498"/>
                    <a:pt x="965" y="507"/>
                    <a:pt x="964" y="516"/>
                  </a:cubicBezTo>
                  <a:cubicBezTo>
                    <a:pt x="963" y="525"/>
                    <a:pt x="963" y="534"/>
                    <a:pt x="961" y="544"/>
                  </a:cubicBezTo>
                  <a:cubicBezTo>
                    <a:pt x="959" y="553"/>
                    <a:pt x="957" y="562"/>
                    <a:pt x="956" y="571"/>
                  </a:cubicBezTo>
                  <a:cubicBezTo>
                    <a:pt x="944" y="626"/>
                    <a:pt x="925" y="672"/>
                    <a:pt x="899" y="715"/>
                  </a:cubicBezTo>
                  <a:cubicBezTo>
                    <a:pt x="889" y="730"/>
                    <a:pt x="889" y="730"/>
                    <a:pt x="889" y="730"/>
                  </a:cubicBezTo>
                  <a:cubicBezTo>
                    <a:pt x="886" y="735"/>
                    <a:pt x="883" y="741"/>
                    <a:pt x="879" y="745"/>
                  </a:cubicBezTo>
                  <a:cubicBezTo>
                    <a:pt x="871" y="755"/>
                    <a:pt x="863" y="765"/>
                    <a:pt x="855" y="775"/>
                  </a:cubicBezTo>
                  <a:cubicBezTo>
                    <a:pt x="846" y="783"/>
                    <a:pt x="837" y="792"/>
                    <a:pt x="827" y="802"/>
                  </a:cubicBezTo>
                  <a:cubicBezTo>
                    <a:pt x="818" y="810"/>
                    <a:pt x="807" y="818"/>
                    <a:pt x="796" y="826"/>
                  </a:cubicBezTo>
                  <a:cubicBezTo>
                    <a:pt x="752" y="857"/>
                    <a:pt x="699" y="881"/>
                    <a:pt x="646" y="898"/>
                  </a:cubicBezTo>
                  <a:cubicBezTo>
                    <a:pt x="592" y="915"/>
                    <a:pt x="537" y="924"/>
                    <a:pt x="481" y="923"/>
                  </a:cubicBezTo>
                  <a:cubicBezTo>
                    <a:pt x="438" y="922"/>
                    <a:pt x="395" y="917"/>
                    <a:pt x="355" y="905"/>
                  </a:cubicBezTo>
                  <a:cubicBezTo>
                    <a:pt x="314" y="892"/>
                    <a:pt x="275" y="874"/>
                    <a:pt x="239" y="850"/>
                  </a:cubicBezTo>
                  <a:cubicBezTo>
                    <a:pt x="217" y="833"/>
                    <a:pt x="217" y="833"/>
                    <a:pt x="217" y="833"/>
                  </a:cubicBezTo>
                  <a:cubicBezTo>
                    <a:pt x="213" y="830"/>
                    <a:pt x="209" y="827"/>
                    <a:pt x="205" y="824"/>
                  </a:cubicBezTo>
                  <a:cubicBezTo>
                    <a:pt x="195" y="814"/>
                    <a:pt x="195" y="814"/>
                    <a:pt x="195" y="814"/>
                  </a:cubicBezTo>
                  <a:cubicBezTo>
                    <a:pt x="188" y="807"/>
                    <a:pt x="181" y="801"/>
                    <a:pt x="175" y="794"/>
                  </a:cubicBezTo>
                  <a:cubicBezTo>
                    <a:pt x="156" y="771"/>
                    <a:pt x="156" y="771"/>
                    <a:pt x="156" y="771"/>
                  </a:cubicBezTo>
                  <a:cubicBezTo>
                    <a:pt x="150" y="764"/>
                    <a:pt x="145" y="756"/>
                    <a:pt x="139" y="748"/>
                  </a:cubicBezTo>
                  <a:cubicBezTo>
                    <a:pt x="134" y="740"/>
                    <a:pt x="128" y="732"/>
                    <a:pt x="124" y="723"/>
                  </a:cubicBezTo>
                  <a:cubicBezTo>
                    <a:pt x="110" y="697"/>
                    <a:pt x="110" y="697"/>
                    <a:pt x="110" y="697"/>
                  </a:cubicBezTo>
                  <a:cubicBezTo>
                    <a:pt x="105" y="688"/>
                    <a:pt x="102" y="679"/>
                    <a:pt x="97" y="670"/>
                  </a:cubicBezTo>
                  <a:cubicBezTo>
                    <a:pt x="82" y="634"/>
                    <a:pt x="70" y="596"/>
                    <a:pt x="63" y="557"/>
                  </a:cubicBezTo>
                  <a:cubicBezTo>
                    <a:pt x="57" y="518"/>
                    <a:pt x="53" y="478"/>
                    <a:pt x="56" y="438"/>
                  </a:cubicBezTo>
                  <a:cubicBezTo>
                    <a:pt x="59" y="399"/>
                    <a:pt x="67" y="359"/>
                    <a:pt x="79" y="322"/>
                  </a:cubicBezTo>
                  <a:cubicBezTo>
                    <a:pt x="94" y="280"/>
                    <a:pt x="115" y="241"/>
                    <a:pt x="139" y="203"/>
                  </a:cubicBezTo>
                  <a:cubicBezTo>
                    <a:pt x="142" y="198"/>
                    <a:pt x="146" y="192"/>
                    <a:pt x="149" y="186"/>
                  </a:cubicBezTo>
                  <a:cubicBezTo>
                    <a:pt x="152" y="181"/>
                    <a:pt x="155" y="175"/>
                    <a:pt x="156" y="170"/>
                  </a:cubicBezTo>
                  <a:cubicBezTo>
                    <a:pt x="157" y="163"/>
                    <a:pt x="158" y="156"/>
                    <a:pt x="158" y="149"/>
                  </a:cubicBezTo>
                  <a:cubicBezTo>
                    <a:pt x="158" y="144"/>
                    <a:pt x="158" y="138"/>
                    <a:pt x="153" y="137"/>
                  </a:cubicBezTo>
                  <a:cubicBezTo>
                    <a:pt x="148" y="135"/>
                    <a:pt x="139" y="141"/>
                    <a:pt x="132" y="146"/>
                  </a:cubicBezTo>
                  <a:cubicBezTo>
                    <a:pt x="115" y="158"/>
                    <a:pt x="102" y="175"/>
                    <a:pt x="90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1407" y="2502"/>
              <a:ext cx="365" cy="696"/>
            </a:xfrm>
            <a:custGeom>
              <a:avLst/>
              <a:gdLst>
                <a:gd name="T0" fmla="*/ 286 w 299"/>
                <a:gd name="T1" fmla="*/ 537 h 570"/>
                <a:gd name="T2" fmla="*/ 269 w 299"/>
                <a:gd name="T3" fmla="*/ 529 h 570"/>
                <a:gd name="T4" fmla="*/ 253 w 299"/>
                <a:gd name="T5" fmla="*/ 520 h 570"/>
                <a:gd name="T6" fmla="*/ 236 w 299"/>
                <a:gd name="T7" fmla="*/ 513 h 570"/>
                <a:gd name="T8" fmla="*/ 212 w 299"/>
                <a:gd name="T9" fmla="*/ 501 h 570"/>
                <a:gd name="T10" fmla="*/ 188 w 299"/>
                <a:gd name="T11" fmla="*/ 487 h 570"/>
                <a:gd name="T12" fmla="*/ 166 w 299"/>
                <a:gd name="T13" fmla="*/ 471 h 570"/>
                <a:gd name="T14" fmla="*/ 153 w 299"/>
                <a:gd name="T15" fmla="*/ 462 h 570"/>
                <a:gd name="T16" fmla="*/ 141 w 299"/>
                <a:gd name="T17" fmla="*/ 451 h 570"/>
                <a:gd name="T18" fmla="*/ 119 w 299"/>
                <a:gd name="T19" fmla="*/ 429 h 570"/>
                <a:gd name="T20" fmla="*/ 72 w 299"/>
                <a:gd name="T21" fmla="*/ 363 h 570"/>
                <a:gd name="T22" fmla="*/ 63 w 299"/>
                <a:gd name="T23" fmla="*/ 346 h 570"/>
                <a:gd name="T24" fmla="*/ 55 w 299"/>
                <a:gd name="T25" fmla="*/ 329 h 570"/>
                <a:gd name="T26" fmla="*/ 38 w 299"/>
                <a:gd name="T27" fmla="*/ 289 h 570"/>
                <a:gd name="T28" fmla="*/ 31 w 299"/>
                <a:gd name="T29" fmla="*/ 267 h 570"/>
                <a:gd name="T30" fmla="*/ 26 w 299"/>
                <a:gd name="T31" fmla="*/ 245 h 570"/>
                <a:gd name="T32" fmla="*/ 23 w 299"/>
                <a:gd name="T33" fmla="*/ 223 h 570"/>
                <a:gd name="T34" fmla="*/ 23 w 299"/>
                <a:gd name="T35" fmla="*/ 201 h 570"/>
                <a:gd name="T36" fmla="*/ 22 w 299"/>
                <a:gd name="T37" fmla="*/ 156 h 570"/>
                <a:gd name="T38" fmla="*/ 25 w 299"/>
                <a:gd name="T39" fmla="*/ 110 h 570"/>
                <a:gd name="T40" fmla="*/ 31 w 299"/>
                <a:gd name="T41" fmla="*/ 65 h 570"/>
                <a:gd name="T42" fmla="*/ 39 w 299"/>
                <a:gd name="T43" fmla="*/ 20 h 570"/>
                <a:gd name="T44" fmla="*/ 41 w 299"/>
                <a:gd name="T45" fmla="*/ 9 h 570"/>
                <a:gd name="T46" fmla="*/ 42 w 299"/>
                <a:gd name="T47" fmla="*/ 6 h 570"/>
                <a:gd name="T48" fmla="*/ 42 w 299"/>
                <a:gd name="T49" fmla="*/ 3 h 570"/>
                <a:gd name="T50" fmla="*/ 40 w 299"/>
                <a:gd name="T51" fmla="*/ 1 h 570"/>
                <a:gd name="T52" fmla="*/ 34 w 299"/>
                <a:gd name="T53" fmla="*/ 2 h 570"/>
                <a:gd name="T54" fmla="*/ 12 w 299"/>
                <a:gd name="T55" fmla="*/ 84 h 570"/>
                <a:gd name="T56" fmla="*/ 8 w 299"/>
                <a:gd name="T57" fmla="*/ 105 h 570"/>
                <a:gd name="T58" fmla="*/ 4 w 299"/>
                <a:gd name="T59" fmla="*/ 127 h 570"/>
                <a:gd name="T60" fmla="*/ 2 w 299"/>
                <a:gd name="T61" fmla="*/ 148 h 570"/>
                <a:gd name="T62" fmla="*/ 1 w 299"/>
                <a:gd name="T63" fmla="*/ 170 h 570"/>
                <a:gd name="T64" fmla="*/ 0 w 299"/>
                <a:gd name="T65" fmla="*/ 192 h 570"/>
                <a:gd name="T66" fmla="*/ 0 w 299"/>
                <a:gd name="T67" fmla="*/ 214 h 570"/>
                <a:gd name="T68" fmla="*/ 1 w 299"/>
                <a:gd name="T69" fmla="*/ 237 h 570"/>
                <a:gd name="T70" fmla="*/ 2 w 299"/>
                <a:gd name="T71" fmla="*/ 250 h 570"/>
                <a:gd name="T72" fmla="*/ 3 w 299"/>
                <a:gd name="T73" fmla="*/ 265 h 570"/>
                <a:gd name="T74" fmla="*/ 24 w 299"/>
                <a:gd name="T75" fmla="*/ 346 h 570"/>
                <a:gd name="T76" fmla="*/ 67 w 299"/>
                <a:gd name="T77" fmla="*/ 425 h 570"/>
                <a:gd name="T78" fmla="*/ 114 w 299"/>
                <a:gd name="T79" fmla="*/ 477 h 570"/>
                <a:gd name="T80" fmla="*/ 138 w 299"/>
                <a:gd name="T81" fmla="*/ 497 h 570"/>
                <a:gd name="T82" fmla="*/ 163 w 299"/>
                <a:gd name="T83" fmla="*/ 515 h 570"/>
                <a:gd name="T84" fmla="*/ 189 w 299"/>
                <a:gd name="T85" fmla="*/ 532 h 570"/>
                <a:gd name="T86" fmla="*/ 217 w 299"/>
                <a:gd name="T87" fmla="*/ 546 h 570"/>
                <a:gd name="T88" fmla="*/ 245 w 299"/>
                <a:gd name="T89" fmla="*/ 558 h 570"/>
                <a:gd name="T90" fmla="*/ 277 w 299"/>
                <a:gd name="T91" fmla="*/ 569 h 570"/>
                <a:gd name="T92" fmla="*/ 287 w 299"/>
                <a:gd name="T93" fmla="*/ 567 h 570"/>
                <a:gd name="T94" fmla="*/ 294 w 299"/>
                <a:gd name="T95" fmla="*/ 561 h 570"/>
                <a:gd name="T96" fmla="*/ 298 w 299"/>
                <a:gd name="T97" fmla="*/ 554 h 570"/>
                <a:gd name="T98" fmla="*/ 297 w 299"/>
                <a:gd name="T99" fmla="*/ 545 h 570"/>
                <a:gd name="T100" fmla="*/ 286 w 299"/>
                <a:gd name="T101" fmla="*/ 537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9" h="570">
                  <a:moveTo>
                    <a:pt x="286" y="537"/>
                  </a:moveTo>
                  <a:cubicBezTo>
                    <a:pt x="280" y="534"/>
                    <a:pt x="274" y="532"/>
                    <a:pt x="269" y="529"/>
                  </a:cubicBezTo>
                  <a:cubicBezTo>
                    <a:pt x="264" y="526"/>
                    <a:pt x="258" y="523"/>
                    <a:pt x="253" y="520"/>
                  </a:cubicBezTo>
                  <a:cubicBezTo>
                    <a:pt x="247" y="518"/>
                    <a:pt x="242" y="516"/>
                    <a:pt x="236" y="513"/>
                  </a:cubicBezTo>
                  <a:cubicBezTo>
                    <a:pt x="228" y="509"/>
                    <a:pt x="220" y="505"/>
                    <a:pt x="212" y="501"/>
                  </a:cubicBezTo>
                  <a:cubicBezTo>
                    <a:pt x="203" y="497"/>
                    <a:pt x="196" y="491"/>
                    <a:pt x="188" y="487"/>
                  </a:cubicBezTo>
                  <a:cubicBezTo>
                    <a:pt x="180" y="482"/>
                    <a:pt x="173" y="477"/>
                    <a:pt x="166" y="471"/>
                  </a:cubicBezTo>
                  <a:cubicBezTo>
                    <a:pt x="161" y="468"/>
                    <a:pt x="157" y="465"/>
                    <a:pt x="153" y="462"/>
                  </a:cubicBezTo>
                  <a:cubicBezTo>
                    <a:pt x="141" y="451"/>
                    <a:pt x="141" y="451"/>
                    <a:pt x="141" y="451"/>
                  </a:cubicBezTo>
                  <a:cubicBezTo>
                    <a:pt x="133" y="444"/>
                    <a:pt x="126" y="437"/>
                    <a:pt x="119" y="429"/>
                  </a:cubicBezTo>
                  <a:cubicBezTo>
                    <a:pt x="101" y="409"/>
                    <a:pt x="85" y="387"/>
                    <a:pt x="72" y="363"/>
                  </a:cubicBezTo>
                  <a:cubicBezTo>
                    <a:pt x="69" y="358"/>
                    <a:pt x="66" y="352"/>
                    <a:pt x="63" y="346"/>
                  </a:cubicBezTo>
                  <a:cubicBezTo>
                    <a:pt x="61" y="341"/>
                    <a:pt x="57" y="335"/>
                    <a:pt x="55" y="329"/>
                  </a:cubicBezTo>
                  <a:cubicBezTo>
                    <a:pt x="48" y="316"/>
                    <a:pt x="43" y="303"/>
                    <a:pt x="38" y="289"/>
                  </a:cubicBezTo>
                  <a:cubicBezTo>
                    <a:pt x="36" y="282"/>
                    <a:pt x="34" y="274"/>
                    <a:pt x="31" y="267"/>
                  </a:cubicBezTo>
                  <a:cubicBezTo>
                    <a:pt x="29" y="260"/>
                    <a:pt x="27" y="253"/>
                    <a:pt x="26" y="245"/>
                  </a:cubicBezTo>
                  <a:cubicBezTo>
                    <a:pt x="25" y="238"/>
                    <a:pt x="24" y="230"/>
                    <a:pt x="23" y="223"/>
                  </a:cubicBezTo>
                  <a:cubicBezTo>
                    <a:pt x="23" y="216"/>
                    <a:pt x="23" y="208"/>
                    <a:pt x="23" y="201"/>
                  </a:cubicBezTo>
                  <a:cubicBezTo>
                    <a:pt x="23" y="186"/>
                    <a:pt x="21" y="171"/>
                    <a:pt x="22" y="156"/>
                  </a:cubicBezTo>
                  <a:cubicBezTo>
                    <a:pt x="22" y="141"/>
                    <a:pt x="23" y="125"/>
                    <a:pt x="25" y="110"/>
                  </a:cubicBezTo>
                  <a:cubicBezTo>
                    <a:pt x="27" y="95"/>
                    <a:pt x="29" y="80"/>
                    <a:pt x="31" y="65"/>
                  </a:cubicBezTo>
                  <a:cubicBezTo>
                    <a:pt x="34" y="51"/>
                    <a:pt x="36" y="37"/>
                    <a:pt x="39" y="20"/>
                  </a:cubicBezTo>
                  <a:cubicBezTo>
                    <a:pt x="40" y="17"/>
                    <a:pt x="40" y="13"/>
                    <a:pt x="41" y="9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3" y="4"/>
                    <a:pt x="42" y="3"/>
                  </a:cubicBezTo>
                  <a:cubicBezTo>
                    <a:pt x="42" y="3"/>
                    <a:pt x="41" y="2"/>
                    <a:pt x="40" y="1"/>
                  </a:cubicBezTo>
                  <a:cubicBezTo>
                    <a:pt x="38" y="0"/>
                    <a:pt x="35" y="0"/>
                    <a:pt x="34" y="2"/>
                  </a:cubicBezTo>
                  <a:cubicBezTo>
                    <a:pt x="25" y="29"/>
                    <a:pt x="20" y="57"/>
                    <a:pt x="12" y="84"/>
                  </a:cubicBezTo>
                  <a:cubicBezTo>
                    <a:pt x="11" y="91"/>
                    <a:pt x="9" y="98"/>
                    <a:pt x="8" y="105"/>
                  </a:cubicBezTo>
                  <a:cubicBezTo>
                    <a:pt x="6" y="112"/>
                    <a:pt x="5" y="119"/>
                    <a:pt x="4" y="127"/>
                  </a:cubicBezTo>
                  <a:cubicBezTo>
                    <a:pt x="4" y="134"/>
                    <a:pt x="3" y="141"/>
                    <a:pt x="2" y="148"/>
                  </a:cubicBezTo>
                  <a:cubicBezTo>
                    <a:pt x="1" y="156"/>
                    <a:pt x="1" y="163"/>
                    <a:pt x="1" y="170"/>
                  </a:cubicBezTo>
                  <a:cubicBezTo>
                    <a:pt x="0" y="177"/>
                    <a:pt x="0" y="185"/>
                    <a:pt x="0" y="192"/>
                  </a:cubicBezTo>
                  <a:cubicBezTo>
                    <a:pt x="0" y="200"/>
                    <a:pt x="0" y="207"/>
                    <a:pt x="0" y="214"/>
                  </a:cubicBezTo>
                  <a:cubicBezTo>
                    <a:pt x="0" y="222"/>
                    <a:pt x="0" y="229"/>
                    <a:pt x="1" y="237"/>
                  </a:cubicBezTo>
                  <a:cubicBezTo>
                    <a:pt x="1" y="240"/>
                    <a:pt x="1" y="245"/>
                    <a:pt x="2" y="250"/>
                  </a:cubicBezTo>
                  <a:cubicBezTo>
                    <a:pt x="2" y="255"/>
                    <a:pt x="3" y="260"/>
                    <a:pt x="3" y="265"/>
                  </a:cubicBezTo>
                  <a:cubicBezTo>
                    <a:pt x="7" y="294"/>
                    <a:pt x="14" y="317"/>
                    <a:pt x="24" y="346"/>
                  </a:cubicBezTo>
                  <a:cubicBezTo>
                    <a:pt x="35" y="374"/>
                    <a:pt x="49" y="401"/>
                    <a:pt x="67" y="425"/>
                  </a:cubicBezTo>
                  <a:cubicBezTo>
                    <a:pt x="81" y="444"/>
                    <a:pt x="96" y="462"/>
                    <a:pt x="114" y="477"/>
                  </a:cubicBezTo>
                  <a:cubicBezTo>
                    <a:pt x="122" y="484"/>
                    <a:pt x="129" y="491"/>
                    <a:pt x="138" y="497"/>
                  </a:cubicBezTo>
                  <a:cubicBezTo>
                    <a:pt x="146" y="503"/>
                    <a:pt x="154" y="510"/>
                    <a:pt x="163" y="515"/>
                  </a:cubicBezTo>
                  <a:cubicBezTo>
                    <a:pt x="172" y="521"/>
                    <a:pt x="180" y="527"/>
                    <a:pt x="189" y="532"/>
                  </a:cubicBezTo>
                  <a:cubicBezTo>
                    <a:pt x="199" y="536"/>
                    <a:pt x="208" y="541"/>
                    <a:pt x="217" y="546"/>
                  </a:cubicBezTo>
                  <a:cubicBezTo>
                    <a:pt x="245" y="558"/>
                    <a:pt x="245" y="558"/>
                    <a:pt x="245" y="558"/>
                  </a:cubicBezTo>
                  <a:cubicBezTo>
                    <a:pt x="255" y="563"/>
                    <a:pt x="265" y="567"/>
                    <a:pt x="277" y="569"/>
                  </a:cubicBezTo>
                  <a:cubicBezTo>
                    <a:pt x="280" y="569"/>
                    <a:pt x="283" y="570"/>
                    <a:pt x="287" y="567"/>
                  </a:cubicBezTo>
                  <a:cubicBezTo>
                    <a:pt x="290" y="565"/>
                    <a:pt x="292" y="563"/>
                    <a:pt x="294" y="561"/>
                  </a:cubicBezTo>
                  <a:cubicBezTo>
                    <a:pt x="296" y="559"/>
                    <a:pt x="298" y="556"/>
                    <a:pt x="298" y="554"/>
                  </a:cubicBezTo>
                  <a:cubicBezTo>
                    <a:pt x="299" y="550"/>
                    <a:pt x="298" y="547"/>
                    <a:pt x="297" y="545"/>
                  </a:cubicBezTo>
                  <a:cubicBezTo>
                    <a:pt x="294" y="541"/>
                    <a:pt x="290" y="539"/>
                    <a:pt x="286" y="5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2112" y="3199"/>
              <a:ext cx="930" cy="1137"/>
            </a:xfrm>
            <a:custGeom>
              <a:avLst/>
              <a:gdLst>
                <a:gd name="T0" fmla="*/ 659 w 763"/>
                <a:gd name="T1" fmla="*/ 659 h 932"/>
                <a:gd name="T2" fmla="*/ 541 w 763"/>
                <a:gd name="T3" fmla="*/ 489 h 932"/>
                <a:gd name="T4" fmla="*/ 433 w 763"/>
                <a:gd name="T5" fmla="*/ 336 h 932"/>
                <a:gd name="T6" fmla="*/ 325 w 763"/>
                <a:gd name="T7" fmla="*/ 184 h 932"/>
                <a:gd name="T8" fmla="*/ 271 w 763"/>
                <a:gd name="T9" fmla="*/ 108 h 932"/>
                <a:gd name="T10" fmla="*/ 209 w 763"/>
                <a:gd name="T11" fmla="*/ 25 h 932"/>
                <a:gd name="T12" fmla="*/ 188 w 763"/>
                <a:gd name="T13" fmla="*/ 6 h 932"/>
                <a:gd name="T14" fmla="*/ 172 w 763"/>
                <a:gd name="T15" fmla="*/ 1 h 932"/>
                <a:gd name="T16" fmla="*/ 161 w 763"/>
                <a:gd name="T17" fmla="*/ 4 h 932"/>
                <a:gd name="T18" fmla="*/ 163 w 763"/>
                <a:gd name="T19" fmla="*/ 21 h 932"/>
                <a:gd name="T20" fmla="*/ 185 w 763"/>
                <a:gd name="T21" fmla="*/ 59 h 932"/>
                <a:gd name="T22" fmla="*/ 251 w 763"/>
                <a:gd name="T23" fmla="*/ 159 h 932"/>
                <a:gd name="T24" fmla="*/ 286 w 763"/>
                <a:gd name="T25" fmla="*/ 208 h 932"/>
                <a:gd name="T26" fmla="*/ 338 w 763"/>
                <a:gd name="T27" fmla="*/ 280 h 932"/>
                <a:gd name="T28" fmla="*/ 390 w 763"/>
                <a:gd name="T29" fmla="*/ 353 h 932"/>
                <a:gd name="T30" fmla="*/ 442 w 763"/>
                <a:gd name="T31" fmla="*/ 426 h 932"/>
                <a:gd name="T32" fmla="*/ 559 w 763"/>
                <a:gd name="T33" fmla="*/ 595 h 932"/>
                <a:gd name="T34" fmla="*/ 635 w 763"/>
                <a:gd name="T35" fmla="*/ 704 h 932"/>
                <a:gd name="T36" fmla="*/ 673 w 763"/>
                <a:gd name="T37" fmla="*/ 759 h 932"/>
                <a:gd name="T38" fmla="*/ 683 w 763"/>
                <a:gd name="T39" fmla="*/ 857 h 932"/>
                <a:gd name="T40" fmla="*/ 647 w 763"/>
                <a:gd name="T41" fmla="*/ 889 h 932"/>
                <a:gd name="T42" fmla="*/ 542 w 763"/>
                <a:gd name="T43" fmla="*/ 837 h 932"/>
                <a:gd name="T44" fmla="*/ 456 w 763"/>
                <a:gd name="T45" fmla="*/ 722 h 932"/>
                <a:gd name="T46" fmla="*/ 376 w 763"/>
                <a:gd name="T47" fmla="*/ 605 h 932"/>
                <a:gd name="T48" fmla="*/ 293 w 763"/>
                <a:gd name="T49" fmla="*/ 490 h 932"/>
                <a:gd name="T50" fmla="*/ 210 w 763"/>
                <a:gd name="T51" fmla="*/ 373 h 932"/>
                <a:gd name="T52" fmla="*/ 126 w 763"/>
                <a:gd name="T53" fmla="*/ 257 h 932"/>
                <a:gd name="T54" fmla="*/ 40 w 763"/>
                <a:gd name="T55" fmla="*/ 143 h 932"/>
                <a:gd name="T56" fmla="*/ 19 w 763"/>
                <a:gd name="T57" fmla="*/ 116 h 932"/>
                <a:gd name="T58" fmla="*/ 13 w 763"/>
                <a:gd name="T59" fmla="*/ 108 h 932"/>
                <a:gd name="T60" fmla="*/ 8 w 763"/>
                <a:gd name="T61" fmla="*/ 102 h 932"/>
                <a:gd name="T62" fmla="*/ 4 w 763"/>
                <a:gd name="T63" fmla="*/ 101 h 932"/>
                <a:gd name="T64" fmla="*/ 2 w 763"/>
                <a:gd name="T65" fmla="*/ 111 h 932"/>
                <a:gd name="T66" fmla="*/ 151 w 763"/>
                <a:gd name="T67" fmla="*/ 323 h 932"/>
                <a:gd name="T68" fmla="*/ 187 w 763"/>
                <a:gd name="T69" fmla="*/ 378 h 932"/>
                <a:gd name="T70" fmla="*/ 224 w 763"/>
                <a:gd name="T71" fmla="*/ 433 h 932"/>
                <a:gd name="T72" fmla="*/ 300 w 763"/>
                <a:gd name="T73" fmla="*/ 542 h 932"/>
                <a:gd name="T74" fmla="*/ 375 w 763"/>
                <a:gd name="T75" fmla="*/ 653 h 932"/>
                <a:gd name="T76" fmla="*/ 412 w 763"/>
                <a:gd name="T77" fmla="*/ 709 h 932"/>
                <a:gd name="T78" fmla="*/ 458 w 763"/>
                <a:gd name="T79" fmla="*/ 779 h 932"/>
                <a:gd name="T80" fmla="*/ 529 w 763"/>
                <a:gd name="T81" fmla="*/ 882 h 932"/>
                <a:gd name="T82" fmla="*/ 591 w 763"/>
                <a:gd name="T83" fmla="*/ 925 h 932"/>
                <a:gd name="T84" fmla="*/ 629 w 763"/>
                <a:gd name="T85" fmla="*/ 931 h 932"/>
                <a:gd name="T86" fmla="*/ 673 w 763"/>
                <a:gd name="T87" fmla="*/ 923 h 932"/>
                <a:gd name="T88" fmla="*/ 710 w 763"/>
                <a:gd name="T89" fmla="*/ 895 h 932"/>
                <a:gd name="T90" fmla="*/ 730 w 763"/>
                <a:gd name="T91" fmla="*/ 858 h 932"/>
                <a:gd name="T92" fmla="*/ 659 w 763"/>
                <a:gd name="T93" fmla="*/ 659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63" h="932">
                  <a:moveTo>
                    <a:pt x="659" y="659"/>
                  </a:moveTo>
                  <a:cubicBezTo>
                    <a:pt x="619" y="603"/>
                    <a:pt x="581" y="545"/>
                    <a:pt x="541" y="489"/>
                  </a:cubicBezTo>
                  <a:cubicBezTo>
                    <a:pt x="433" y="336"/>
                    <a:pt x="433" y="336"/>
                    <a:pt x="433" y="336"/>
                  </a:cubicBezTo>
                  <a:cubicBezTo>
                    <a:pt x="397" y="286"/>
                    <a:pt x="361" y="235"/>
                    <a:pt x="325" y="184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51" y="80"/>
                    <a:pt x="231" y="52"/>
                    <a:pt x="209" y="25"/>
                  </a:cubicBezTo>
                  <a:cubicBezTo>
                    <a:pt x="203" y="18"/>
                    <a:pt x="196" y="9"/>
                    <a:pt x="188" y="6"/>
                  </a:cubicBezTo>
                  <a:cubicBezTo>
                    <a:pt x="183" y="4"/>
                    <a:pt x="177" y="2"/>
                    <a:pt x="172" y="1"/>
                  </a:cubicBezTo>
                  <a:cubicBezTo>
                    <a:pt x="168" y="0"/>
                    <a:pt x="164" y="0"/>
                    <a:pt x="161" y="4"/>
                  </a:cubicBezTo>
                  <a:cubicBezTo>
                    <a:pt x="158" y="8"/>
                    <a:pt x="161" y="15"/>
                    <a:pt x="163" y="21"/>
                  </a:cubicBezTo>
                  <a:cubicBezTo>
                    <a:pt x="168" y="34"/>
                    <a:pt x="177" y="47"/>
                    <a:pt x="185" y="59"/>
                  </a:cubicBezTo>
                  <a:cubicBezTo>
                    <a:pt x="207" y="93"/>
                    <a:pt x="228" y="126"/>
                    <a:pt x="251" y="159"/>
                  </a:cubicBezTo>
                  <a:cubicBezTo>
                    <a:pt x="262" y="175"/>
                    <a:pt x="274" y="191"/>
                    <a:pt x="286" y="208"/>
                  </a:cubicBezTo>
                  <a:cubicBezTo>
                    <a:pt x="338" y="280"/>
                    <a:pt x="338" y="280"/>
                    <a:pt x="338" y="280"/>
                  </a:cubicBezTo>
                  <a:cubicBezTo>
                    <a:pt x="390" y="353"/>
                    <a:pt x="390" y="353"/>
                    <a:pt x="390" y="353"/>
                  </a:cubicBezTo>
                  <a:cubicBezTo>
                    <a:pt x="442" y="426"/>
                    <a:pt x="442" y="426"/>
                    <a:pt x="442" y="426"/>
                  </a:cubicBezTo>
                  <a:cubicBezTo>
                    <a:pt x="481" y="482"/>
                    <a:pt x="520" y="538"/>
                    <a:pt x="559" y="595"/>
                  </a:cubicBezTo>
                  <a:cubicBezTo>
                    <a:pt x="635" y="704"/>
                    <a:pt x="635" y="704"/>
                    <a:pt x="635" y="704"/>
                  </a:cubicBezTo>
                  <a:cubicBezTo>
                    <a:pt x="673" y="759"/>
                    <a:pt x="673" y="759"/>
                    <a:pt x="673" y="759"/>
                  </a:cubicBezTo>
                  <a:cubicBezTo>
                    <a:pt x="673" y="759"/>
                    <a:pt x="717" y="816"/>
                    <a:pt x="683" y="857"/>
                  </a:cubicBezTo>
                  <a:cubicBezTo>
                    <a:pt x="675" y="873"/>
                    <a:pt x="663" y="885"/>
                    <a:pt x="647" y="889"/>
                  </a:cubicBezTo>
                  <a:cubicBezTo>
                    <a:pt x="583" y="910"/>
                    <a:pt x="542" y="837"/>
                    <a:pt x="542" y="837"/>
                  </a:cubicBezTo>
                  <a:cubicBezTo>
                    <a:pt x="513" y="798"/>
                    <a:pt x="484" y="761"/>
                    <a:pt x="456" y="722"/>
                  </a:cubicBezTo>
                  <a:cubicBezTo>
                    <a:pt x="428" y="684"/>
                    <a:pt x="402" y="644"/>
                    <a:pt x="376" y="605"/>
                  </a:cubicBezTo>
                  <a:cubicBezTo>
                    <a:pt x="349" y="566"/>
                    <a:pt x="320" y="528"/>
                    <a:pt x="293" y="490"/>
                  </a:cubicBezTo>
                  <a:cubicBezTo>
                    <a:pt x="210" y="373"/>
                    <a:pt x="210" y="373"/>
                    <a:pt x="210" y="373"/>
                  </a:cubicBezTo>
                  <a:cubicBezTo>
                    <a:pt x="182" y="334"/>
                    <a:pt x="154" y="295"/>
                    <a:pt x="126" y="257"/>
                  </a:cubicBezTo>
                  <a:cubicBezTo>
                    <a:pt x="98" y="218"/>
                    <a:pt x="70" y="180"/>
                    <a:pt x="40" y="143"/>
                  </a:cubicBezTo>
                  <a:cubicBezTo>
                    <a:pt x="33" y="134"/>
                    <a:pt x="26" y="125"/>
                    <a:pt x="19" y="116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07"/>
                    <a:pt x="10" y="103"/>
                    <a:pt x="8" y="102"/>
                  </a:cubicBezTo>
                  <a:cubicBezTo>
                    <a:pt x="7" y="101"/>
                    <a:pt x="5" y="101"/>
                    <a:pt x="4" y="101"/>
                  </a:cubicBezTo>
                  <a:cubicBezTo>
                    <a:pt x="0" y="102"/>
                    <a:pt x="0" y="107"/>
                    <a:pt x="2" y="111"/>
                  </a:cubicBezTo>
                  <a:cubicBezTo>
                    <a:pt x="52" y="181"/>
                    <a:pt x="103" y="251"/>
                    <a:pt x="151" y="323"/>
                  </a:cubicBezTo>
                  <a:cubicBezTo>
                    <a:pt x="163" y="341"/>
                    <a:pt x="174" y="360"/>
                    <a:pt x="187" y="378"/>
                  </a:cubicBezTo>
                  <a:cubicBezTo>
                    <a:pt x="224" y="433"/>
                    <a:pt x="224" y="433"/>
                    <a:pt x="224" y="433"/>
                  </a:cubicBezTo>
                  <a:cubicBezTo>
                    <a:pt x="300" y="542"/>
                    <a:pt x="300" y="542"/>
                    <a:pt x="300" y="542"/>
                  </a:cubicBezTo>
                  <a:cubicBezTo>
                    <a:pt x="325" y="579"/>
                    <a:pt x="350" y="616"/>
                    <a:pt x="375" y="653"/>
                  </a:cubicBezTo>
                  <a:cubicBezTo>
                    <a:pt x="412" y="709"/>
                    <a:pt x="412" y="709"/>
                    <a:pt x="412" y="709"/>
                  </a:cubicBezTo>
                  <a:cubicBezTo>
                    <a:pt x="424" y="727"/>
                    <a:pt x="442" y="754"/>
                    <a:pt x="458" y="779"/>
                  </a:cubicBezTo>
                  <a:cubicBezTo>
                    <a:pt x="483" y="816"/>
                    <a:pt x="506" y="849"/>
                    <a:pt x="529" y="882"/>
                  </a:cubicBezTo>
                  <a:cubicBezTo>
                    <a:pt x="529" y="882"/>
                    <a:pt x="556" y="918"/>
                    <a:pt x="591" y="925"/>
                  </a:cubicBezTo>
                  <a:cubicBezTo>
                    <a:pt x="603" y="928"/>
                    <a:pt x="616" y="931"/>
                    <a:pt x="629" y="931"/>
                  </a:cubicBezTo>
                  <a:cubicBezTo>
                    <a:pt x="643" y="932"/>
                    <a:pt x="658" y="930"/>
                    <a:pt x="673" y="923"/>
                  </a:cubicBezTo>
                  <a:cubicBezTo>
                    <a:pt x="688" y="917"/>
                    <a:pt x="700" y="907"/>
                    <a:pt x="710" y="895"/>
                  </a:cubicBezTo>
                  <a:cubicBezTo>
                    <a:pt x="712" y="892"/>
                    <a:pt x="722" y="880"/>
                    <a:pt x="730" y="858"/>
                  </a:cubicBezTo>
                  <a:cubicBezTo>
                    <a:pt x="743" y="822"/>
                    <a:pt x="763" y="802"/>
                    <a:pt x="659" y="6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84" name="Group 55"/>
          <p:cNvGrpSpPr>
            <a:grpSpLocks noChangeAspect="1"/>
          </p:cNvGrpSpPr>
          <p:nvPr/>
        </p:nvGrpSpPr>
        <p:grpSpPr bwMode="auto">
          <a:xfrm>
            <a:off x="1282579" y="2025838"/>
            <a:ext cx="613513" cy="964296"/>
            <a:chOff x="2986" y="818"/>
            <a:chExt cx="1707" cy="2683"/>
          </a:xfrm>
          <a:solidFill>
            <a:schemeClr val="tx2"/>
          </a:solidFill>
        </p:grpSpPr>
        <p:sp>
          <p:nvSpPr>
            <p:cNvPr id="85" name="Rectangle 56"/>
            <p:cNvSpPr>
              <a:spLocks noChangeArrowheads="1"/>
            </p:cNvSpPr>
            <p:nvPr/>
          </p:nvSpPr>
          <p:spPr bwMode="auto">
            <a:xfrm>
              <a:off x="3718" y="2769"/>
              <a:ext cx="243" cy="2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" name="Freeform 57"/>
            <p:cNvSpPr>
              <a:spLocks noEditPoints="1"/>
            </p:cNvSpPr>
            <p:nvPr/>
          </p:nvSpPr>
          <p:spPr bwMode="auto">
            <a:xfrm>
              <a:off x="2986" y="818"/>
              <a:ext cx="1707" cy="2683"/>
            </a:xfrm>
            <a:custGeom>
              <a:avLst/>
              <a:gdLst>
                <a:gd name="T0" fmla="*/ 488 w 1707"/>
                <a:gd name="T1" fmla="*/ 0 h 2683"/>
                <a:gd name="T2" fmla="*/ 0 w 1707"/>
                <a:gd name="T3" fmla="*/ 488 h 2683"/>
                <a:gd name="T4" fmla="*/ 0 w 1707"/>
                <a:gd name="T5" fmla="*/ 2683 h 2683"/>
                <a:gd name="T6" fmla="*/ 1707 w 1707"/>
                <a:gd name="T7" fmla="*/ 2683 h 2683"/>
                <a:gd name="T8" fmla="*/ 1707 w 1707"/>
                <a:gd name="T9" fmla="*/ 0 h 2683"/>
                <a:gd name="T10" fmla="*/ 488 w 1707"/>
                <a:gd name="T11" fmla="*/ 0 h 2683"/>
                <a:gd name="T12" fmla="*/ 1463 w 1707"/>
                <a:gd name="T13" fmla="*/ 2439 h 2683"/>
                <a:gd name="T14" fmla="*/ 244 w 1707"/>
                <a:gd name="T15" fmla="*/ 2439 h 2683"/>
                <a:gd name="T16" fmla="*/ 244 w 1707"/>
                <a:gd name="T17" fmla="*/ 244 h 2683"/>
                <a:gd name="T18" fmla="*/ 1463 w 1707"/>
                <a:gd name="T19" fmla="*/ 244 h 2683"/>
                <a:gd name="T20" fmla="*/ 1463 w 1707"/>
                <a:gd name="T21" fmla="*/ 2439 h 2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7" h="2683">
                  <a:moveTo>
                    <a:pt x="488" y="0"/>
                  </a:moveTo>
                  <a:lnTo>
                    <a:pt x="0" y="488"/>
                  </a:lnTo>
                  <a:lnTo>
                    <a:pt x="0" y="2683"/>
                  </a:lnTo>
                  <a:lnTo>
                    <a:pt x="1707" y="2683"/>
                  </a:lnTo>
                  <a:lnTo>
                    <a:pt x="1707" y="0"/>
                  </a:lnTo>
                  <a:lnTo>
                    <a:pt x="488" y="0"/>
                  </a:lnTo>
                  <a:close/>
                  <a:moveTo>
                    <a:pt x="1463" y="2439"/>
                  </a:moveTo>
                  <a:lnTo>
                    <a:pt x="244" y="2439"/>
                  </a:lnTo>
                  <a:lnTo>
                    <a:pt x="244" y="244"/>
                  </a:lnTo>
                  <a:lnTo>
                    <a:pt x="1463" y="244"/>
                  </a:lnTo>
                  <a:lnTo>
                    <a:pt x="1463" y="24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87" name="Freeform 302"/>
          <p:cNvSpPr>
            <a:spLocks noChangeAspect="1" noEditPoints="1"/>
          </p:cNvSpPr>
          <p:nvPr/>
        </p:nvSpPr>
        <p:spPr bwMode="auto">
          <a:xfrm>
            <a:off x="10892151" y="3702215"/>
            <a:ext cx="770259" cy="1096552"/>
          </a:xfrm>
          <a:custGeom>
            <a:avLst/>
            <a:gdLst>
              <a:gd name="T0" fmla="*/ 123 w 144"/>
              <a:gd name="T1" fmla="*/ 21 h 205"/>
              <a:gd name="T2" fmla="*/ 123 w 144"/>
              <a:gd name="T3" fmla="*/ 62 h 205"/>
              <a:gd name="T4" fmla="*/ 21 w 144"/>
              <a:gd name="T5" fmla="*/ 62 h 205"/>
              <a:gd name="T6" fmla="*/ 21 w 144"/>
              <a:gd name="T7" fmla="*/ 21 h 205"/>
              <a:gd name="T8" fmla="*/ 41 w 144"/>
              <a:gd name="T9" fmla="*/ 21 h 205"/>
              <a:gd name="T10" fmla="*/ 41 w 144"/>
              <a:gd name="T11" fmla="*/ 41 h 205"/>
              <a:gd name="T12" fmla="*/ 62 w 144"/>
              <a:gd name="T13" fmla="*/ 41 h 205"/>
              <a:gd name="T14" fmla="*/ 62 w 144"/>
              <a:gd name="T15" fmla="*/ 21 h 205"/>
              <a:gd name="T16" fmla="*/ 123 w 144"/>
              <a:gd name="T17" fmla="*/ 21 h 205"/>
              <a:gd name="T18" fmla="*/ 103 w 144"/>
              <a:gd name="T19" fmla="*/ 0 h 205"/>
              <a:gd name="T20" fmla="*/ 0 w 144"/>
              <a:gd name="T21" fmla="*/ 0 h 205"/>
              <a:gd name="T22" fmla="*/ 0 w 144"/>
              <a:gd name="T23" fmla="*/ 62 h 205"/>
              <a:gd name="T24" fmla="*/ 0 w 144"/>
              <a:gd name="T25" fmla="*/ 82 h 205"/>
              <a:gd name="T26" fmla="*/ 0 w 144"/>
              <a:gd name="T27" fmla="*/ 123 h 205"/>
              <a:gd name="T28" fmla="*/ 0 w 144"/>
              <a:gd name="T29" fmla="*/ 144 h 205"/>
              <a:gd name="T30" fmla="*/ 0 w 144"/>
              <a:gd name="T31" fmla="*/ 205 h 205"/>
              <a:gd name="T32" fmla="*/ 123 w 144"/>
              <a:gd name="T33" fmla="*/ 205 h 205"/>
              <a:gd name="T34" fmla="*/ 144 w 144"/>
              <a:gd name="T35" fmla="*/ 205 h 205"/>
              <a:gd name="T36" fmla="*/ 144 w 144"/>
              <a:gd name="T37" fmla="*/ 41 h 205"/>
              <a:gd name="T38" fmla="*/ 123 w 144"/>
              <a:gd name="T39" fmla="*/ 21 h 205"/>
              <a:gd name="T40" fmla="*/ 123 w 144"/>
              <a:gd name="T41" fmla="*/ 185 h 205"/>
              <a:gd name="T42" fmla="*/ 21 w 144"/>
              <a:gd name="T43" fmla="*/ 185 h 205"/>
              <a:gd name="T44" fmla="*/ 21 w 144"/>
              <a:gd name="T45" fmla="*/ 144 h 205"/>
              <a:gd name="T46" fmla="*/ 41 w 144"/>
              <a:gd name="T47" fmla="*/ 144 h 205"/>
              <a:gd name="T48" fmla="*/ 41 w 144"/>
              <a:gd name="T49" fmla="*/ 164 h 205"/>
              <a:gd name="T50" fmla="*/ 62 w 144"/>
              <a:gd name="T51" fmla="*/ 164 h 205"/>
              <a:gd name="T52" fmla="*/ 62 w 144"/>
              <a:gd name="T53" fmla="*/ 144 h 205"/>
              <a:gd name="T54" fmla="*/ 123 w 144"/>
              <a:gd name="T55" fmla="*/ 144 h 205"/>
              <a:gd name="T56" fmla="*/ 123 w 144"/>
              <a:gd name="T57" fmla="*/ 185 h 205"/>
              <a:gd name="T58" fmla="*/ 123 w 144"/>
              <a:gd name="T59" fmla="*/ 123 h 205"/>
              <a:gd name="T60" fmla="*/ 21 w 144"/>
              <a:gd name="T61" fmla="*/ 123 h 205"/>
              <a:gd name="T62" fmla="*/ 21 w 144"/>
              <a:gd name="T63" fmla="*/ 82 h 205"/>
              <a:gd name="T64" fmla="*/ 41 w 144"/>
              <a:gd name="T65" fmla="*/ 82 h 205"/>
              <a:gd name="T66" fmla="*/ 41 w 144"/>
              <a:gd name="T67" fmla="*/ 103 h 205"/>
              <a:gd name="T68" fmla="*/ 62 w 144"/>
              <a:gd name="T69" fmla="*/ 103 h 205"/>
              <a:gd name="T70" fmla="*/ 62 w 144"/>
              <a:gd name="T71" fmla="*/ 82 h 205"/>
              <a:gd name="T72" fmla="*/ 123 w 144"/>
              <a:gd name="T73" fmla="*/ 82 h 205"/>
              <a:gd name="T74" fmla="*/ 123 w 144"/>
              <a:gd name="T75" fmla="*/ 123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4" h="205">
                <a:moveTo>
                  <a:pt x="123" y="21"/>
                </a:moveTo>
                <a:lnTo>
                  <a:pt x="123" y="62"/>
                </a:lnTo>
                <a:lnTo>
                  <a:pt x="21" y="62"/>
                </a:lnTo>
                <a:lnTo>
                  <a:pt x="21" y="21"/>
                </a:lnTo>
                <a:lnTo>
                  <a:pt x="41" y="21"/>
                </a:lnTo>
                <a:lnTo>
                  <a:pt x="41" y="41"/>
                </a:lnTo>
                <a:lnTo>
                  <a:pt x="62" y="41"/>
                </a:lnTo>
                <a:lnTo>
                  <a:pt x="62" y="21"/>
                </a:lnTo>
                <a:lnTo>
                  <a:pt x="123" y="21"/>
                </a:lnTo>
                <a:lnTo>
                  <a:pt x="103" y="0"/>
                </a:lnTo>
                <a:lnTo>
                  <a:pt x="0" y="0"/>
                </a:lnTo>
                <a:lnTo>
                  <a:pt x="0" y="62"/>
                </a:lnTo>
                <a:lnTo>
                  <a:pt x="0" y="82"/>
                </a:lnTo>
                <a:lnTo>
                  <a:pt x="0" y="123"/>
                </a:lnTo>
                <a:lnTo>
                  <a:pt x="0" y="144"/>
                </a:lnTo>
                <a:lnTo>
                  <a:pt x="0" y="205"/>
                </a:lnTo>
                <a:lnTo>
                  <a:pt x="123" y="205"/>
                </a:lnTo>
                <a:lnTo>
                  <a:pt x="144" y="205"/>
                </a:lnTo>
                <a:lnTo>
                  <a:pt x="144" y="41"/>
                </a:lnTo>
                <a:lnTo>
                  <a:pt x="123" y="21"/>
                </a:lnTo>
                <a:close/>
                <a:moveTo>
                  <a:pt x="123" y="185"/>
                </a:moveTo>
                <a:lnTo>
                  <a:pt x="21" y="185"/>
                </a:lnTo>
                <a:lnTo>
                  <a:pt x="21" y="144"/>
                </a:lnTo>
                <a:lnTo>
                  <a:pt x="41" y="144"/>
                </a:lnTo>
                <a:lnTo>
                  <a:pt x="41" y="164"/>
                </a:lnTo>
                <a:lnTo>
                  <a:pt x="62" y="164"/>
                </a:lnTo>
                <a:lnTo>
                  <a:pt x="62" y="144"/>
                </a:lnTo>
                <a:lnTo>
                  <a:pt x="123" y="144"/>
                </a:lnTo>
                <a:lnTo>
                  <a:pt x="123" y="185"/>
                </a:lnTo>
                <a:close/>
                <a:moveTo>
                  <a:pt x="123" y="123"/>
                </a:moveTo>
                <a:lnTo>
                  <a:pt x="21" y="123"/>
                </a:lnTo>
                <a:lnTo>
                  <a:pt x="21" y="82"/>
                </a:lnTo>
                <a:lnTo>
                  <a:pt x="41" y="82"/>
                </a:lnTo>
                <a:lnTo>
                  <a:pt x="41" y="103"/>
                </a:lnTo>
                <a:lnTo>
                  <a:pt x="62" y="103"/>
                </a:lnTo>
                <a:lnTo>
                  <a:pt x="62" y="82"/>
                </a:lnTo>
                <a:lnTo>
                  <a:pt x="123" y="82"/>
                </a:lnTo>
                <a:lnTo>
                  <a:pt x="123" y="12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7966408" y="2671679"/>
            <a:ext cx="3930220" cy="2691185"/>
          </a:xfrm>
          <a:prstGeom prst="roundRect">
            <a:avLst/>
          </a:prstGeom>
          <a:noFill/>
          <a:ln w="63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0781310" y="2788380"/>
            <a:ext cx="952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5B4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ERP</a:t>
            </a:r>
            <a:endParaRPr kumimoji="0" lang="ru-RU" sz="2400" b="1" i="0" u="none" strike="noStrike" kern="1200" cap="none" spc="0" normalizeH="0" baseline="0" noProof="0" dirty="0" smtClean="0">
              <a:ln>
                <a:noFill/>
              </a:ln>
              <a:solidFill>
                <a:srgbClr val="F5B4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6535196" y="4527834"/>
            <a:ext cx="223000" cy="1255271"/>
          </a:xfrm>
          <a:prstGeom prst="rect">
            <a:avLst/>
          </a:prstGeom>
          <a:solidFill>
            <a:schemeClr val="accent5">
              <a:alpha val="17000"/>
            </a:schemeClr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4523748" y="4134631"/>
            <a:ext cx="1641381" cy="1202499"/>
          </a:xfrm>
          <a:prstGeom prst="rect">
            <a:avLst/>
          </a:prstGeom>
          <a:solidFill>
            <a:schemeClr val="accent2">
              <a:alpha val="17000"/>
            </a:schemeClr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3752884" y="1795511"/>
            <a:ext cx="2294073" cy="785475"/>
          </a:xfrm>
          <a:prstGeom prst="rect">
            <a:avLst/>
          </a:prstGeom>
          <a:solidFill>
            <a:schemeClr val="accent3">
              <a:alpha val="17000"/>
            </a:schemeClr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3385384" y="4431969"/>
            <a:ext cx="1005525" cy="1351135"/>
          </a:xfrm>
          <a:prstGeom prst="rect">
            <a:avLst/>
          </a:prstGeom>
          <a:solidFill>
            <a:schemeClr val="accent1">
              <a:alpha val="17000"/>
            </a:schemeClr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229600" y="2968792"/>
            <a:ext cx="194761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</a:t>
            </a: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Form</a:t>
            </a:r>
            <a:endParaRPr kumimoji="0" lang="ru-RU" sz="12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5B4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Ф И О</a:t>
            </a:r>
          </a:p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№</a:t>
            </a:r>
          </a:p>
          <a:p>
            <a:pPr marL="0" marR="0" lvl="0" indent="0" algn="l" defTabSz="914377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Выдан</a:t>
            </a:r>
          </a:p>
        </p:txBody>
      </p:sp>
      <p:sp>
        <p:nvSpPr>
          <p:cNvPr id="11" name="Snip and Round Single Corner Rectangle 10"/>
          <p:cNvSpPr/>
          <p:nvPr/>
        </p:nvSpPr>
        <p:spPr>
          <a:xfrm flipH="1">
            <a:off x="8241670" y="2968792"/>
            <a:ext cx="1790274" cy="2225067"/>
          </a:xfrm>
          <a:prstGeom prst="snipRoundRect">
            <a:avLst>
              <a:gd name="adj1" fmla="val 0"/>
              <a:gd name="adj2" fmla="val 16667"/>
            </a:avLst>
          </a:prstGeom>
          <a:noFill/>
          <a:ln w="381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68" name="Straight Arrow Connector 167"/>
          <p:cNvCxnSpPr>
            <a:endCxn id="102" idx="1"/>
          </p:cNvCxnSpPr>
          <p:nvPr/>
        </p:nvCxnSpPr>
        <p:spPr>
          <a:xfrm flipV="1">
            <a:off x="4378479" y="3585400"/>
            <a:ext cx="4048520" cy="867319"/>
          </a:xfrm>
          <a:prstGeom prst="straightConnector1">
            <a:avLst/>
          </a:prstGeom>
          <a:ln w="28575">
            <a:solidFill>
              <a:schemeClr val="accent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>
            <a:endCxn id="104" idx="1"/>
          </p:cNvCxnSpPr>
          <p:nvPr/>
        </p:nvCxnSpPr>
        <p:spPr>
          <a:xfrm>
            <a:off x="6159352" y="4160426"/>
            <a:ext cx="2157312" cy="83901"/>
          </a:xfrm>
          <a:prstGeom prst="straightConnector1">
            <a:avLst/>
          </a:prstGeom>
          <a:ln w="28575">
            <a:solidFill>
              <a:schemeClr val="accent2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Rectangle 101"/>
          <p:cNvSpPr/>
          <p:nvPr/>
        </p:nvSpPr>
        <p:spPr>
          <a:xfrm>
            <a:off x="8426999" y="3285221"/>
            <a:ext cx="507016" cy="600357"/>
          </a:xfrm>
          <a:prstGeom prst="rect">
            <a:avLst/>
          </a:prstGeom>
          <a:solidFill>
            <a:schemeClr val="accent1">
              <a:alpha val="17000"/>
            </a:schemeClr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4" name="Rectangle 103"/>
          <p:cNvSpPr/>
          <p:nvPr/>
        </p:nvSpPr>
        <p:spPr>
          <a:xfrm>
            <a:off x="8316664" y="4079249"/>
            <a:ext cx="1628746" cy="330156"/>
          </a:xfrm>
          <a:prstGeom prst="rect">
            <a:avLst/>
          </a:prstGeom>
          <a:solidFill>
            <a:schemeClr val="accent2">
              <a:alpha val="17000"/>
            </a:schemeClr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8327000" y="4412723"/>
            <a:ext cx="1618409" cy="313079"/>
          </a:xfrm>
          <a:prstGeom prst="rect">
            <a:avLst/>
          </a:prstGeom>
          <a:solidFill>
            <a:schemeClr val="accent5">
              <a:alpha val="17000"/>
            </a:schemeClr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8327000" y="4719580"/>
            <a:ext cx="1618409" cy="316309"/>
          </a:xfrm>
          <a:prstGeom prst="rect">
            <a:avLst/>
          </a:prstGeom>
          <a:solidFill>
            <a:schemeClr val="accent3">
              <a:alpha val="17000"/>
            </a:schemeClr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67" name="Straight Arrow Connector 166"/>
          <p:cNvCxnSpPr>
            <a:endCxn id="106" idx="1"/>
          </p:cNvCxnSpPr>
          <p:nvPr/>
        </p:nvCxnSpPr>
        <p:spPr>
          <a:xfrm>
            <a:off x="6019798" y="1805902"/>
            <a:ext cx="2307202" cy="3071833"/>
          </a:xfrm>
          <a:prstGeom prst="straightConnector1">
            <a:avLst/>
          </a:prstGeom>
          <a:ln w="28575">
            <a:solidFill>
              <a:schemeClr val="accent3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Arrow Connector 165"/>
          <p:cNvCxnSpPr>
            <a:stCxn id="89" idx="0"/>
            <a:endCxn id="105" idx="1"/>
          </p:cNvCxnSpPr>
          <p:nvPr/>
        </p:nvCxnSpPr>
        <p:spPr>
          <a:xfrm>
            <a:off x="6646696" y="4527834"/>
            <a:ext cx="1680304" cy="41429"/>
          </a:xfrm>
          <a:prstGeom prst="straightConnector1">
            <a:avLst/>
          </a:prstGeom>
          <a:ln w="28575">
            <a:solidFill>
              <a:schemeClr val="accent5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Freeform 106"/>
          <p:cNvSpPr>
            <a:spLocks noChangeAspect="1"/>
          </p:cNvSpPr>
          <p:nvPr/>
        </p:nvSpPr>
        <p:spPr bwMode="auto">
          <a:xfrm>
            <a:off x="10106938" y="3964505"/>
            <a:ext cx="731389" cy="559644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8" name="Freeform 117"/>
          <p:cNvSpPr>
            <a:spLocks noChangeAspect="1"/>
          </p:cNvSpPr>
          <p:nvPr/>
        </p:nvSpPr>
        <p:spPr bwMode="auto">
          <a:xfrm rot="5400000">
            <a:off x="8875913" y="5285419"/>
            <a:ext cx="612779" cy="468886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5" name="Text Placeholder 12"/>
          <p:cNvSpPr txBox="1">
            <a:spLocks/>
          </p:cNvSpPr>
          <p:nvPr/>
        </p:nvSpPr>
        <p:spPr>
          <a:xfrm>
            <a:off x="406864" y="691856"/>
            <a:ext cx="7750175" cy="41877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600" b="1" kern="1200" spc="-11" baseline="0">
                <a:solidFill>
                  <a:srgbClr val="A9A9A9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377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600" b="1" kern="1200">
                <a:solidFill>
                  <a:srgbClr val="A9A9A9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377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600" b="1" kern="1200">
                <a:solidFill>
                  <a:srgbClr val="A9A9A9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377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600" b="1" kern="1200">
                <a:solidFill>
                  <a:srgbClr val="A9A9A9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377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600" b="1" kern="1200">
                <a:solidFill>
                  <a:srgbClr val="A9A9A9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400" dirty="0">
                <a:solidFill>
                  <a:schemeClr val="accent1"/>
                </a:solidFill>
              </a:rPr>
              <a:t>Извлечение и архивирование </a:t>
            </a:r>
            <a:r>
              <a:rPr lang="ru-RU" sz="1400" dirty="0" smtClean="0">
                <a:solidFill>
                  <a:schemeClr val="accent1"/>
                </a:solidFill>
              </a:rPr>
              <a:t>данных из </a:t>
            </a:r>
            <a:r>
              <a:rPr lang="ru-RU" sz="1400" dirty="0" err="1" smtClean="0">
                <a:solidFill>
                  <a:schemeClr val="accent1"/>
                </a:solidFill>
              </a:rPr>
              <a:t>паспартов</a:t>
            </a:r>
            <a:endParaRPr lang="ru-RU" sz="1400" dirty="0" smtClean="0">
              <a:solidFill>
                <a:schemeClr val="accent1"/>
              </a:solidFill>
            </a:endParaRPr>
          </a:p>
        </p:txBody>
      </p:sp>
      <p:sp>
        <p:nvSpPr>
          <p:cNvPr id="93" name="Title 13"/>
          <p:cNvSpPr txBox="1">
            <a:spLocks/>
          </p:cNvSpPr>
          <p:nvPr/>
        </p:nvSpPr>
        <p:spPr>
          <a:xfrm>
            <a:off x="406864" y="365127"/>
            <a:ext cx="9103600" cy="19482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600" b="1" kern="1200" spc="-11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ru-RU" dirty="0" err="1"/>
              <a:t>Автозаполнение</a:t>
            </a:r>
            <a:r>
              <a:rPr lang="ru-RU" dirty="0"/>
              <a:t> данных в архив</a:t>
            </a:r>
            <a:endParaRPr lang="ru-RU" sz="1400" dirty="0">
              <a:solidFill>
                <a:srgbClr val="28282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010953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138E5C33-7B4C-4BA0-9C02-E92EA7EF9B2A}"/>
              </a:ext>
            </a:extLst>
          </p:cNvPr>
          <p:cNvSpPr/>
          <p:nvPr/>
        </p:nvSpPr>
        <p:spPr>
          <a:xfrm>
            <a:off x="4039410" y="2707288"/>
            <a:ext cx="3156546" cy="3076575"/>
          </a:xfrm>
          <a:prstGeom prst="roundRect">
            <a:avLst/>
          </a:prstGeom>
          <a:solidFill>
            <a:schemeClr val="tx1">
              <a:alpha val="18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5592906" y="3306484"/>
            <a:ext cx="1532330" cy="1868246"/>
            <a:chOff x="5330262" y="3504232"/>
            <a:chExt cx="1496495" cy="1824555"/>
          </a:xfrm>
        </p:grpSpPr>
        <p:pic>
          <p:nvPicPr>
            <p:cNvPr id="27" name="Obrázek 5">
              <a:extLst>
                <a:ext uri="{FF2B5EF4-FFF2-40B4-BE49-F238E27FC236}">
                  <a16:creationId xmlns:a16="http://schemas.microsoft.com/office/drawing/2014/main" xmlns="" id="{0DC5815A-0E5D-4AAF-8E2A-7B87DEBDCD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30262" y="3504232"/>
              <a:ext cx="1496495" cy="1824555"/>
            </a:xfrm>
            <a:prstGeom prst="rect">
              <a:avLst/>
            </a:prstGeom>
          </p:spPr>
        </p:pic>
        <p:pic>
          <p:nvPicPr>
            <p:cNvPr id="28" name="Obrázek 5">
              <a:extLst>
                <a:ext uri="{FF2B5EF4-FFF2-40B4-BE49-F238E27FC236}">
                  <a16:creationId xmlns:a16="http://schemas.microsoft.com/office/drawing/2014/main" xmlns="" id="{0DC5815A-0E5D-4AAF-8E2A-7B87DEBDCD1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2125" b="13915"/>
            <a:stretch/>
          </p:blipFill>
          <p:spPr>
            <a:xfrm>
              <a:off x="5330262" y="4368458"/>
              <a:ext cx="1496495" cy="254721"/>
            </a:xfrm>
            <a:prstGeom prst="rect">
              <a:avLst/>
            </a:prstGeom>
          </p:spPr>
        </p:pic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319666CB-9E44-422A-934D-CB09FBDC6F9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0421" y="2272315"/>
            <a:ext cx="2206943" cy="3499407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D089AEDE-93BB-4C97-B707-79A0EAC5D6F9}"/>
              </a:ext>
            </a:extLst>
          </p:cNvPr>
          <p:cNvSpPr txBox="1"/>
          <p:nvPr/>
        </p:nvSpPr>
        <p:spPr>
          <a:xfrm>
            <a:off x="2549626" y="1307819"/>
            <a:ext cx="197355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Управление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dirty="0" smtClean="0">
                <a:solidFill>
                  <a:prstClr val="black"/>
                </a:solidFill>
                <a:latin typeface="Calibri" panose="020F0502020204030204"/>
              </a:rPr>
              <a:t>Предустановка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Автоматизация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Связка с СЭД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759C50B8-817B-4582-BC2A-A4482317AD96}"/>
              </a:ext>
            </a:extLst>
          </p:cNvPr>
          <p:cNvSpPr txBox="1"/>
          <p:nvPr/>
        </p:nvSpPr>
        <p:spPr>
          <a:xfrm>
            <a:off x="4966058" y="1307359"/>
            <a:ext cx="258442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Безопасность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Безопасная передача</a:t>
            </a:r>
            <a:b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данных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dirty="0" smtClean="0">
                <a:solidFill>
                  <a:prstClr val="black"/>
                </a:solidFill>
                <a:latin typeface="Calibri" panose="020F0502020204030204"/>
              </a:rPr>
              <a:t>Личный сервер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1F1D8180-A45E-4178-9163-6ACCFEBECDB2}"/>
              </a:ext>
            </a:extLst>
          </p:cNvPr>
          <p:cNvSpPr txBox="1"/>
          <p:nvPr/>
        </p:nvSpPr>
        <p:spPr>
          <a:xfrm>
            <a:off x="7730624" y="1291150"/>
            <a:ext cx="20542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Возможности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Конвертация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ru-RU" b="1" dirty="0" smtClean="0">
                <a:solidFill>
                  <a:prstClr val="black"/>
                </a:solidFill>
                <a:latin typeface="Calibri" panose="020F0502020204030204"/>
              </a:rPr>
              <a:t>Архивирование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Автоматизация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802267" y="4203502"/>
            <a:ext cx="13276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chemeClr val="bg1">
                    <a:lumMod val="75000"/>
                  </a:schemeClr>
                </a:solidFill>
              </a:rPr>
              <a:t>Сервер Печати</a:t>
            </a:r>
            <a:br>
              <a:rPr lang="ru-RU" sz="1200" b="1" dirty="0" smtClean="0">
                <a:solidFill>
                  <a:schemeClr val="bg1">
                    <a:lumMod val="75000"/>
                  </a:schemeClr>
                </a:solidFill>
              </a:rPr>
            </a:br>
            <a:r>
              <a:rPr lang="ru-RU" sz="1200" b="1" dirty="0" smtClean="0">
                <a:solidFill>
                  <a:schemeClr val="bg1">
                    <a:lumMod val="75000"/>
                  </a:schemeClr>
                </a:solidFill>
              </a:rPr>
              <a:t> </a:t>
            </a:r>
            <a:endParaRPr lang="ru-RU" sz="1200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2" name="Freeform 164"/>
          <p:cNvSpPr>
            <a:spLocks noChangeAspect="1"/>
          </p:cNvSpPr>
          <p:nvPr/>
        </p:nvSpPr>
        <p:spPr bwMode="auto">
          <a:xfrm>
            <a:off x="3451390" y="4096558"/>
            <a:ext cx="500400" cy="382896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sp>
        <p:nvSpPr>
          <p:cNvPr id="23" name="Freeform 164"/>
          <p:cNvSpPr>
            <a:spLocks noChangeAspect="1"/>
          </p:cNvSpPr>
          <p:nvPr/>
        </p:nvSpPr>
        <p:spPr bwMode="auto">
          <a:xfrm>
            <a:off x="7286045" y="4096558"/>
            <a:ext cx="500400" cy="382896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pic>
        <p:nvPicPr>
          <p:cNvPr id="1026" name="Picture 2" descr="https://secureservercdn.net/184.168.47.225/6a1.f30.myftpupload.com/wp-content/uploads/2018/10/102218_ecoprintq_umango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554" t="12281" r="43519" b="17816"/>
          <a:stretch/>
        </p:blipFill>
        <p:spPr bwMode="auto">
          <a:xfrm>
            <a:off x="7886348" y="2657933"/>
            <a:ext cx="603681" cy="23969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Graphic 38">
            <a:extLst>
              <a:ext uri="{FF2B5EF4-FFF2-40B4-BE49-F238E27FC236}">
                <a16:creationId xmlns:a16="http://schemas.microsoft.com/office/drawing/2014/main" xmlns="" id="{0113BF31-3FD2-427F-985A-2A548BB0BE6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1523" y="3346175"/>
            <a:ext cx="1106730" cy="135347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F4A8C5AA-8BA5-48E7-8A49-3A42B6BE95E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85505" y="3367865"/>
            <a:ext cx="386540" cy="446413"/>
          </a:xfrm>
          <a:prstGeom prst="rect">
            <a:avLst/>
          </a:prstGeom>
          <a:solidFill>
            <a:schemeClr val="accent4"/>
          </a:solidFill>
        </p:spPr>
      </p:pic>
      <p:pic>
        <p:nvPicPr>
          <p:cNvPr id="34" name="Graphic 25">
            <a:extLst>
              <a:ext uri="{FF2B5EF4-FFF2-40B4-BE49-F238E27FC236}">
                <a16:creationId xmlns:a16="http://schemas.microsoft.com/office/drawing/2014/main" xmlns="" id="{44C4FC2B-6626-4A02-A92F-B97D7422CCB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201" y="4117504"/>
            <a:ext cx="1018114" cy="937399"/>
          </a:xfrm>
          <a:prstGeom prst="rect">
            <a:avLst/>
          </a:prstGeom>
        </p:spPr>
      </p:pic>
      <p:pic>
        <p:nvPicPr>
          <p:cNvPr id="35" name="Graphic 26">
            <a:extLst>
              <a:ext uri="{FF2B5EF4-FFF2-40B4-BE49-F238E27FC236}">
                <a16:creationId xmlns:a16="http://schemas.microsoft.com/office/drawing/2014/main" xmlns="" id="{6A6C63D8-6785-4662-98F0-EA5E4551B1F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5208" y="2922981"/>
            <a:ext cx="914400" cy="1032706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xmlns="" id="{F4A8C5AA-8BA5-48E7-8A49-3A42B6BE95E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9622" y="3040663"/>
            <a:ext cx="386540" cy="446413"/>
          </a:xfrm>
          <a:prstGeom prst="rect">
            <a:avLst/>
          </a:prstGeom>
          <a:solidFill>
            <a:schemeClr val="accent4"/>
          </a:solidFill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xmlns="" id="{F4A8C5AA-8BA5-48E7-8A49-3A42B6BE95E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2988" y="4022910"/>
            <a:ext cx="386540" cy="446413"/>
          </a:xfrm>
          <a:prstGeom prst="rect">
            <a:avLst/>
          </a:prstGeom>
          <a:solidFill>
            <a:schemeClr val="accent4"/>
          </a:solidFill>
        </p:spPr>
      </p:pic>
      <p:sp>
        <p:nvSpPr>
          <p:cNvPr id="38" name="Freeform 164"/>
          <p:cNvSpPr>
            <a:spLocks noChangeAspect="1"/>
          </p:cNvSpPr>
          <p:nvPr/>
        </p:nvSpPr>
        <p:spPr bwMode="auto">
          <a:xfrm>
            <a:off x="8577649" y="4096558"/>
            <a:ext cx="500400" cy="382896"/>
          </a:xfrm>
          <a:custGeom>
            <a:avLst/>
            <a:gdLst>
              <a:gd name="T0" fmla="*/ 0 w 5204"/>
              <a:gd name="T1" fmla="*/ 1753 h 3982"/>
              <a:gd name="T2" fmla="*/ 4258 w 5204"/>
              <a:gd name="T3" fmla="*/ 1753 h 3982"/>
              <a:gd name="T4" fmla="*/ 2838 w 5204"/>
              <a:gd name="T5" fmla="*/ 334 h 3982"/>
              <a:gd name="T6" fmla="*/ 3172 w 5204"/>
              <a:gd name="T7" fmla="*/ 0 h 3982"/>
              <a:gd name="T8" fmla="*/ 4868 w 5204"/>
              <a:gd name="T9" fmla="*/ 1654 h 3982"/>
              <a:gd name="T10" fmla="*/ 4868 w 5204"/>
              <a:gd name="T11" fmla="*/ 1654 h 3982"/>
              <a:gd name="T12" fmla="*/ 5204 w 5204"/>
              <a:gd name="T13" fmla="*/ 1990 h 3982"/>
              <a:gd name="T14" fmla="*/ 3172 w 5204"/>
              <a:gd name="T15" fmla="*/ 3982 h 3982"/>
              <a:gd name="T16" fmla="*/ 2838 w 5204"/>
              <a:gd name="T17" fmla="*/ 3646 h 3982"/>
              <a:gd name="T18" fmla="*/ 4258 w 5204"/>
              <a:gd name="T19" fmla="*/ 2226 h 3982"/>
              <a:gd name="T20" fmla="*/ 473 w 5204"/>
              <a:gd name="T21" fmla="*/ 2226 h 3982"/>
              <a:gd name="T22" fmla="*/ 0 w 5204"/>
              <a:gd name="T23" fmla="*/ 1753 h 39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04" h="3982">
                <a:moveTo>
                  <a:pt x="0" y="1753"/>
                </a:moveTo>
                <a:lnTo>
                  <a:pt x="4258" y="1753"/>
                </a:lnTo>
                <a:lnTo>
                  <a:pt x="2838" y="334"/>
                </a:lnTo>
                <a:lnTo>
                  <a:pt x="3172" y="0"/>
                </a:lnTo>
                <a:lnTo>
                  <a:pt x="4868" y="1654"/>
                </a:lnTo>
                <a:lnTo>
                  <a:pt x="4868" y="1654"/>
                </a:lnTo>
                <a:lnTo>
                  <a:pt x="5204" y="1990"/>
                </a:lnTo>
                <a:lnTo>
                  <a:pt x="3172" y="3982"/>
                </a:lnTo>
                <a:lnTo>
                  <a:pt x="2838" y="3646"/>
                </a:lnTo>
                <a:lnTo>
                  <a:pt x="4258" y="2226"/>
                </a:lnTo>
                <a:lnTo>
                  <a:pt x="473" y="2226"/>
                </a:lnTo>
                <a:lnTo>
                  <a:pt x="0" y="17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  <p:grpSp>
        <p:nvGrpSpPr>
          <p:cNvPr id="44" name="Group 43"/>
          <p:cNvGrpSpPr/>
          <p:nvPr/>
        </p:nvGrpSpPr>
        <p:grpSpPr>
          <a:xfrm>
            <a:off x="4114927" y="3306484"/>
            <a:ext cx="1532330" cy="1868246"/>
            <a:chOff x="5330262" y="3504232"/>
            <a:chExt cx="1496495" cy="1824555"/>
          </a:xfrm>
        </p:grpSpPr>
        <p:pic>
          <p:nvPicPr>
            <p:cNvPr id="45" name="Obrázek 5">
              <a:extLst>
                <a:ext uri="{FF2B5EF4-FFF2-40B4-BE49-F238E27FC236}">
                  <a16:creationId xmlns:a16="http://schemas.microsoft.com/office/drawing/2014/main" xmlns="" id="{0DC5815A-0E5D-4AAF-8E2A-7B87DEBDCD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30262" y="3504232"/>
              <a:ext cx="1496495" cy="1824555"/>
            </a:xfrm>
            <a:prstGeom prst="rect">
              <a:avLst/>
            </a:prstGeom>
          </p:spPr>
        </p:pic>
        <p:pic>
          <p:nvPicPr>
            <p:cNvPr id="46" name="Obrázek 5">
              <a:extLst>
                <a:ext uri="{FF2B5EF4-FFF2-40B4-BE49-F238E27FC236}">
                  <a16:creationId xmlns:a16="http://schemas.microsoft.com/office/drawing/2014/main" xmlns="" id="{0DC5815A-0E5D-4AAF-8E2A-7B87DEBDCD1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2125" b="13915"/>
            <a:stretch/>
          </p:blipFill>
          <p:spPr>
            <a:xfrm>
              <a:off x="5330262" y="4368458"/>
              <a:ext cx="1496495" cy="254721"/>
            </a:xfrm>
            <a:prstGeom prst="rect">
              <a:avLst/>
            </a:prstGeom>
          </p:spPr>
        </p:pic>
      </p:grpSp>
      <p:sp>
        <p:nvSpPr>
          <p:cNvPr id="47" name="TextBox 46"/>
          <p:cNvSpPr txBox="1"/>
          <p:nvPr/>
        </p:nvSpPr>
        <p:spPr>
          <a:xfrm>
            <a:off x="4324288" y="4203502"/>
            <a:ext cx="13276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b="1" dirty="0" smtClean="0"/>
              <a:t>OCR</a:t>
            </a:r>
            <a:r>
              <a:rPr lang="ru-RU" sz="1000" b="1" dirty="0" smtClean="0"/>
              <a:t> Сервер</a:t>
            </a:r>
            <a:endParaRPr lang="ru-RU" sz="10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7776470" y="5211311"/>
            <a:ext cx="747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/>
              <a:t>data</a:t>
            </a:r>
            <a:endParaRPr lang="en-US" dirty="0"/>
          </a:p>
          <a:p>
            <a:pPr algn="ctr"/>
            <a:r>
              <a:rPr lang="en-US" dirty="0" smtClean="0"/>
              <a:t>#1abc</a:t>
            </a:r>
          </a:p>
        </p:txBody>
      </p:sp>
      <p:sp>
        <p:nvSpPr>
          <p:cNvPr id="30" name="Title 1">
            <a:extLst>
              <a:ext uri="{FF2B5EF4-FFF2-40B4-BE49-F238E27FC236}">
                <a16:creationId xmlns:a16="http://schemas.microsoft.com/office/drawing/2014/main" xmlns="" id="{0CC38A58-6E92-4086-ACE4-2D4D45CAF4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84017"/>
            <a:ext cx="12192000" cy="1325563"/>
          </a:xfrm>
        </p:spPr>
        <p:txBody>
          <a:bodyPr>
            <a:normAutofit/>
          </a:bodyPr>
          <a:lstStyle/>
          <a:p>
            <a:pPr algn="ctr"/>
            <a:r>
              <a:rPr lang="ru-RU" sz="48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Умное сканирование</a:t>
            </a: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29" name="Freeform 54"/>
          <p:cNvSpPr>
            <a:spLocks noChangeAspect="1" noEditPoints="1"/>
          </p:cNvSpPr>
          <p:nvPr/>
        </p:nvSpPr>
        <p:spPr bwMode="auto">
          <a:xfrm>
            <a:off x="817510" y="2881248"/>
            <a:ext cx="1130764" cy="1060753"/>
          </a:xfrm>
          <a:custGeom>
            <a:avLst/>
            <a:gdLst>
              <a:gd name="T0" fmla="*/ 238 w 912"/>
              <a:gd name="T1" fmla="*/ 772 h 854"/>
              <a:gd name="T2" fmla="*/ 182 w 912"/>
              <a:gd name="T3" fmla="*/ 741 h 854"/>
              <a:gd name="T4" fmla="*/ 121 w 912"/>
              <a:gd name="T5" fmla="*/ 687 h 854"/>
              <a:gd name="T6" fmla="*/ 85 w 912"/>
              <a:gd name="T7" fmla="*/ 640 h 854"/>
              <a:gd name="T8" fmla="*/ 21 w 912"/>
              <a:gd name="T9" fmla="*/ 437 h 854"/>
              <a:gd name="T10" fmla="*/ 21 w 912"/>
              <a:gd name="T11" fmla="*/ 401 h 854"/>
              <a:gd name="T12" fmla="*/ 25 w 912"/>
              <a:gd name="T13" fmla="*/ 366 h 854"/>
              <a:gd name="T14" fmla="*/ 60 w 912"/>
              <a:gd name="T15" fmla="*/ 252 h 854"/>
              <a:gd name="T16" fmla="*/ 77 w 912"/>
              <a:gd name="T17" fmla="*/ 220 h 854"/>
              <a:gd name="T18" fmla="*/ 109 w 912"/>
              <a:gd name="T19" fmla="*/ 170 h 854"/>
              <a:gd name="T20" fmla="*/ 135 w 912"/>
              <a:gd name="T21" fmla="*/ 138 h 854"/>
              <a:gd name="T22" fmla="*/ 173 w 912"/>
              <a:gd name="T23" fmla="*/ 99 h 854"/>
              <a:gd name="T24" fmla="*/ 187 w 912"/>
              <a:gd name="T25" fmla="*/ 88 h 854"/>
              <a:gd name="T26" fmla="*/ 265 w 912"/>
              <a:gd name="T27" fmla="*/ 42 h 854"/>
              <a:gd name="T28" fmla="*/ 288 w 912"/>
              <a:gd name="T29" fmla="*/ 34 h 854"/>
              <a:gd name="T30" fmla="*/ 428 w 912"/>
              <a:gd name="T31" fmla="*/ 14 h 854"/>
              <a:gd name="T32" fmla="*/ 515 w 912"/>
              <a:gd name="T33" fmla="*/ 20 h 854"/>
              <a:gd name="T34" fmla="*/ 606 w 912"/>
              <a:gd name="T35" fmla="*/ 38 h 854"/>
              <a:gd name="T36" fmla="*/ 689 w 912"/>
              <a:gd name="T37" fmla="*/ 94 h 854"/>
              <a:gd name="T38" fmla="*/ 717 w 912"/>
              <a:gd name="T39" fmla="*/ 121 h 854"/>
              <a:gd name="T40" fmla="*/ 837 w 912"/>
              <a:gd name="T41" fmla="*/ 301 h 854"/>
              <a:gd name="T42" fmla="*/ 858 w 912"/>
              <a:gd name="T43" fmla="*/ 348 h 854"/>
              <a:gd name="T44" fmla="*/ 880 w 912"/>
              <a:gd name="T45" fmla="*/ 470 h 854"/>
              <a:gd name="T46" fmla="*/ 843 w 912"/>
              <a:gd name="T47" fmla="*/ 654 h 854"/>
              <a:gd name="T48" fmla="*/ 819 w 912"/>
              <a:gd name="T49" fmla="*/ 688 h 854"/>
              <a:gd name="T50" fmla="*/ 744 w 912"/>
              <a:gd name="T51" fmla="*/ 755 h 854"/>
              <a:gd name="T52" fmla="*/ 530 w 912"/>
              <a:gd name="T53" fmla="*/ 821 h 854"/>
              <a:gd name="T54" fmla="*/ 266 w 912"/>
              <a:gd name="T55" fmla="*/ 25 h 854"/>
              <a:gd name="T56" fmla="*/ 228 w 912"/>
              <a:gd name="T57" fmla="*/ 41 h 854"/>
              <a:gd name="T58" fmla="*/ 198 w 912"/>
              <a:gd name="T59" fmla="*/ 59 h 854"/>
              <a:gd name="T60" fmla="*/ 61 w 912"/>
              <a:gd name="T61" fmla="*/ 209 h 854"/>
              <a:gd name="T62" fmla="*/ 1 w 912"/>
              <a:gd name="T63" fmla="*/ 413 h 854"/>
              <a:gd name="T64" fmla="*/ 0 w 912"/>
              <a:gd name="T65" fmla="*/ 442 h 854"/>
              <a:gd name="T66" fmla="*/ 72 w 912"/>
              <a:gd name="T67" fmla="*/ 668 h 854"/>
              <a:gd name="T68" fmla="*/ 223 w 912"/>
              <a:gd name="T69" fmla="*/ 798 h 854"/>
              <a:gd name="T70" fmla="*/ 256 w 912"/>
              <a:gd name="T71" fmla="*/ 811 h 854"/>
              <a:gd name="T72" fmla="*/ 290 w 912"/>
              <a:gd name="T73" fmla="*/ 822 h 854"/>
              <a:gd name="T74" fmla="*/ 706 w 912"/>
              <a:gd name="T75" fmla="*/ 813 h 854"/>
              <a:gd name="T76" fmla="*/ 895 w 912"/>
              <a:gd name="T77" fmla="*/ 613 h 854"/>
              <a:gd name="T78" fmla="*/ 907 w 912"/>
              <a:gd name="T79" fmla="*/ 418 h 854"/>
              <a:gd name="T80" fmla="*/ 888 w 912"/>
              <a:gd name="T81" fmla="*/ 338 h 854"/>
              <a:gd name="T82" fmla="*/ 767 w 912"/>
              <a:gd name="T83" fmla="*/ 130 h 854"/>
              <a:gd name="T84" fmla="*/ 748 w 912"/>
              <a:gd name="T85" fmla="*/ 81 h 854"/>
              <a:gd name="T86" fmla="*/ 794 w 912"/>
              <a:gd name="T87" fmla="*/ 99 h 854"/>
              <a:gd name="T88" fmla="*/ 707 w 912"/>
              <a:gd name="T89" fmla="*/ 58 h 854"/>
              <a:gd name="T90" fmla="*/ 640 w 912"/>
              <a:gd name="T91" fmla="*/ 28 h 854"/>
              <a:gd name="T92" fmla="*/ 598 w 912"/>
              <a:gd name="T93" fmla="*/ 25 h 854"/>
              <a:gd name="T94" fmla="*/ 558 w 912"/>
              <a:gd name="T95" fmla="*/ 16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12" h="854">
                <a:moveTo>
                  <a:pt x="494" y="822"/>
                </a:moveTo>
                <a:cubicBezTo>
                  <a:pt x="447" y="822"/>
                  <a:pt x="400" y="817"/>
                  <a:pt x="354" y="807"/>
                </a:cubicBezTo>
                <a:cubicBezTo>
                  <a:pt x="328" y="802"/>
                  <a:pt x="301" y="795"/>
                  <a:pt x="276" y="786"/>
                </a:cubicBezTo>
                <a:cubicBezTo>
                  <a:pt x="263" y="782"/>
                  <a:pt x="250" y="777"/>
                  <a:pt x="238" y="772"/>
                </a:cubicBezTo>
                <a:cubicBezTo>
                  <a:pt x="225" y="766"/>
                  <a:pt x="213" y="760"/>
                  <a:pt x="201" y="753"/>
                </a:cubicBezTo>
                <a:cubicBezTo>
                  <a:pt x="200" y="752"/>
                  <a:pt x="198" y="751"/>
                  <a:pt x="196" y="750"/>
                </a:cubicBezTo>
                <a:cubicBezTo>
                  <a:pt x="191" y="747"/>
                  <a:pt x="191" y="747"/>
                  <a:pt x="191" y="747"/>
                </a:cubicBezTo>
                <a:cubicBezTo>
                  <a:pt x="182" y="741"/>
                  <a:pt x="182" y="741"/>
                  <a:pt x="182" y="741"/>
                </a:cubicBezTo>
                <a:cubicBezTo>
                  <a:pt x="178" y="739"/>
                  <a:pt x="175" y="736"/>
                  <a:pt x="172" y="734"/>
                </a:cubicBezTo>
                <a:cubicBezTo>
                  <a:pt x="169" y="732"/>
                  <a:pt x="166" y="729"/>
                  <a:pt x="163" y="727"/>
                </a:cubicBezTo>
                <a:cubicBezTo>
                  <a:pt x="151" y="717"/>
                  <a:pt x="139" y="707"/>
                  <a:pt x="129" y="695"/>
                </a:cubicBezTo>
                <a:cubicBezTo>
                  <a:pt x="126" y="692"/>
                  <a:pt x="123" y="690"/>
                  <a:pt x="121" y="687"/>
                </a:cubicBezTo>
                <a:cubicBezTo>
                  <a:pt x="113" y="678"/>
                  <a:pt x="113" y="678"/>
                  <a:pt x="113" y="678"/>
                </a:cubicBezTo>
                <a:cubicBezTo>
                  <a:pt x="108" y="672"/>
                  <a:pt x="103" y="666"/>
                  <a:pt x="99" y="660"/>
                </a:cubicBezTo>
                <a:cubicBezTo>
                  <a:pt x="96" y="657"/>
                  <a:pt x="94" y="653"/>
                  <a:pt x="92" y="650"/>
                </a:cubicBezTo>
                <a:cubicBezTo>
                  <a:pt x="85" y="640"/>
                  <a:pt x="85" y="640"/>
                  <a:pt x="85" y="640"/>
                </a:cubicBezTo>
                <a:cubicBezTo>
                  <a:pt x="79" y="630"/>
                  <a:pt x="79" y="630"/>
                  <a:pt x="79" y="630"/>
                </a:cubicBezTo>
                <a:cubicBezTo>
                  <a:pt x="77" y="627"/>
                  <a:pt x="75" y="624"/>
                  <a:pt x="73" y="620"/>
                </a:cubicBezTo>
                <a:cubicBezTo>
                  <a:pt x="57" y="593"/>
                  <a:pt x="45" y="563"/>
                  <a:pt x="36" y="532"/>
                </a:cubicBezTo>
                <a:cubicBezTo>
                  <a:pt x="27" y="501"/>
                  <a:pt x="22" y="469"/>
                  <a:pt x="21" y="437"/>
                </a:cubicBezTo>
                <a:cubicBezTo>
                  <a:pt x="21" y="431"/>
                  <a:pt x="21" y="431"/>
                  <a:pt x="21" y="431"/>
                </a:cubicBezTo>
                <a:cubicBezTo>
                  <a:pt x="21" y="429"/>
                  <a:pt x="21" y="427"/>
                  <a:pt x="21" y="425"/>
                </a:cubicBezTo>
                <a:cubicBezTo>
                  <a:pt x="21" y="413"/>
                  <a:pt x="21" y="413"/>
                  <a:pt x="21" y="413"/>
                </a:cubicBezTo>
                <a:cubicBezTo>
                  <a:pt x="21" y="409"/>
                  <a:pt x="21" y="405"/>
                  <a:pt x="21" y="401"/>
                </a:cubicBezTo>
                <a:cubicBezTo>
                  <a:pt x="22" y="389"/>
                  <a:pt x="22" y="389"/>
                  <a:pt x="22" y="389"/>
                </a:cubicBezTo>
                <a:cubicBezTo>
                  <a:pt x="23" y="385"/>
                  <a:pt x="23" y="381"/>
                  <a:pt x="24" y="378"/>
                </a:cubicBezTo>
                <a:cubicBezTo>
                  <a:pt x="24" y="372"/>
                  <a:pt x="24" y="372"/>
                  <a:pt x="24" y="372"/>
                </a:cubicBezTo>
                <a:cubicBezTo>
                  <a:pt x="25" y="370"/>
                  <a:pt x="25" y="368"/>
                  <a:pt x="25" y="366"/>
                </a:cubicBezTo>
                <a:cubicBezTo>
                  <a:pt x="27" y="354"/>
                  <a:pt x="27" y="354"/>
                  <a:pt x="27" y="354"/>
                </a:cubicBezTo>
                <a:cubicBezTo>
                  <a:pt x="28" y="348"/>
                  <a:pt x="28" y="348"/>
                  <a:pt x="28" y="348"/>
                </a:cubicBezTo>
                <a:cubicBezTo>
                  <a:pt x="29" y="346"/>
                  <a:pt x="29" y="344"/>
                  <a:pt x="29" y="342"/>
                </a:cubicBezTo>
                <a:cubicBezTo>
                  <a:pt x="36" y="311"/>
                  <a:pt x="47" y="281"/>
                  <a:pt x="60" y="252"/>
                </a:cubicBezTo>
                <a:cubicBezTo>
                  <a:pt x="63" y="247"/>
                  <a:pt x="63" y="247"/>
                  <a:pt x="63" y="247"/>
                </a:cubicBezTo>
                <a:cubicBezTo>
                  <a:pt x="64" y="245"/>
                  <a:pt x="65" y="243"/>
                  <a:pt x="66" y="241"/>
                </a:cubicBezTo>
                <a:cubicBezTo>
                  <a:pt x="71" y="231"/>
                  <a:pt x="71" y="231"/>
                  <a:pt x="71" y="231"/>
                </a:cubicBezTo>
                <a:cubicBezTo>
                  <a:pt x="73" y="227"/>
                  <a:pt x="75" y="224"/>
                  <a:pt x="77" y="220"/>
                </a:cubicBezTo>
                <a:cubicBezTo>
                  <a:pt x="79" y="217"/>
                  <a:pt x="81" y="213"/>
                  <a:pt x="83" y="210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91" y="196"/>
                  <a:pt x="93" y="193"/>
                  <a:pt x="95" y="190"/>
                </a:cubicBezTo>
                <a:cubicBezTo>
                  <a:pt x="100" y="183"/>
                  <a:pt x="104" y="177"/>
                  <a:pt x="109" y="170"/>
                </a:cubicBezTo>
                <a:cubicBezTo>
                  <a:pt x="111" y="167"/>
                  <a:pt x="114" y="164"/>
                  <a:pt x="116" y="161"/>
                </a:cubicBezTo>
                <a:cubicBezTo>
                  <a:pt x="119" y="158"/>
                  <a:pt x="121" y="154"/>
                  <a:pt x="124" y="151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5" y="138"/>
                  <a:pt x="135" y="138"/>
                  <a:pt x="135" y="138"/>
                </a:cubicBezTo>
                <a:cubicBezTo>
                  <a:pt x="139" y="133"/>
                  <a:pt x="139" y="133"/>
                  <a:pt x="139" y="133"/>
                </a:cubicBezTo>
                <a:cubicBezTo>
                  <a:pt x="147" y="124"/>
                  <a:pt x="147" y="124"/>
                  <a:pt x="147" y="124"/>
                </a:cubicBezTo>
                <a:cubicBezTo>
                  <a:pt x="150" y="121"/>
                  <a:pt x="153" y="119"/>
                  <a:pt x="156" y="116"/>
                </a:cubicBezTo>
                <a:cubicBezTo>
                  <a:pt x="161" y="110"/>
                  <a:pt x="167" y="105"/>
                  <a:pt x="173" y="99"/>
                </a:cubicBezTo>
                <a:cubicBezTo>
                  <a:pt x="175" y="97"/>
                  <a:pt x="175" y="97"/>
                  <a:pt x="175" y="97"/>
                </a:cubicBezTo>
                <a:cubicBezTo>
                  <a:pt x="178" y="95"/>
                  <a:pt x="178" y="95"/>
                  <a:pt x="178" y="95"/>
                </a:cubicBezTo>
                <a:cubicBezTo>
                  <a:pt x="182" y="92"/>
                  <a:pt x="182" y="92"/>
                  <a:pt x="182" y="92"/>
                </a:cubicBezTo>
                <a:cubicBezTo>
                  <a:pt x="187" y="88"/>
                  <a:pt x="187" y="88"/>
                  <a:pt x="187" y="88"/>
                </a:cubicBezTo>
                <a:cubicBezTo>
                  <a:pt x="188" y="87"/>
                  <a:pt x="190" y="85"/>
                  <a:pt x="192" y="84"/>
                </a:cubicBezTo>
                <a:cubicBezTo>
                  <a:pt x="198" y="79"/>
                  <a:pt x="204" y="74"/>
                  <a:pt x="211" y="70"/>
                </a:cubicBezTo>
                <a:cubicBezTo>
                  <a:pt x="225" y="61"/>
                  <a:pt x="239" y="53"/>
                  <a:pt x="254" y="47"/>
                </a:cubicBezTo>
                <a:cubicBezTo>
                  <a:pt x="265" y="42"/>
                  <a:pt x="265" y="42"/>
                  <a:pt x="265" y="42"/>
                </a:cubicBezTo>
                <a:cubicBezTo>
                  <a:pt x="266" y="42"/>
                  <a:pt x="267" y="41"/>
                  <a:pt x="268" y="41"/>
                </a:cubicBezTo>
                <a:cubicBezTo>
                  <a:pt x="270" y="40"/>
                  <a:pt x="270" y="40"/>
                  <a:pt x="270" y="40"/>
                </a:cubicBezTo>
                <a:cubicBezTo>
                  <a:pt x="276" y="38"/>
                  <a:pt x="276" y="38"/>
                  <a:pt x="276" y="38"/>
                </a:cubicBezTo>
                <a:cubicBezTo>
                  <a:pt x="280" y="37"/>
                  <a:pt x="284" y="35"/>
                  <a:pt x="288" y="34"/>
                </a:cubicBezTo>
                <a:cubicBezTo>
                  <a:pt x="299" y="31"/>
                  <a:pt x="299" y="31"/>
                  <a:pt x="299" y="31"/>
                </a:cubicBezTo>
                <a:cubicBezTo>
                  <a:pt x="307" y="28"/>
                  <a:pt x="315" y="27"/>
                  <a:pt x="323" y="25"/>
                </a:cubicBezTo>
                <a:cubicBezTo>
                  <a:pt x="331" y="23"/>
                  <a:pt x="339" y="22"/>
                  <a:pt x="347" y="20"/>
                </a:cubicBezTo>
                <a:cubicBezTo>
                  <a:pt x="374" y="16"/>
                  <a:pt x="401" y="14"/>
                  <a:pt x="428" y="14"/>
                </a:cubicBezTo>
                <a:cubicBezTo>
                  <a:pt x="433" y="14"/>
                  <a:pt x="438" y="14"/>
                  <a:pt x="443" y="14"/>
                </a:cubicBezTo>
                <a:cubicBezTo>
                  <a:pt x="451" y="14"/>
                  <a:pt x="459" y="14"/>
                  <a:pt x="467" y="15"/>
                </a:cubicBezTo>
                <a:cubicBezTo>
                  <a:pt x="491" y="17"/>
                  <a:pt x="491" y="17"/>
                  <a:pt x="491" y="17"/>
                </a:cubicBezTo>
                <a:cubicBezTo>
                  <a:pt x="499" y="18"/>
                  <a:pt x="507" y="19"/>
                  <a:pt x="515" y="20"/>
                </a:cubicBezTo>
                <a:cubicBezTo>
                  <a:pt x="527" y="22"/>
                  <a:pt x="527" y="22"/>
                  <a:pt x="527" y="22"/>
                </a:cubicBezTo>
                <a:cubicBezTo>
                  <a:pt x="533" y="22"/>
                  <a:pt x="533" y="22"/>
                  <a:pt x="533" y="22"/>
                </a:cubicBezTo>
                <a:cubicBezTo>
                  <a:pt x="535" y="23"/>
                  <a:pt x="537" y="23"/>
                  <a:pt x="539" y="24"/>
                </a:cubicBezTo>
                <a:cubicBezTo>
                  <a:pt x="562" y="27"/>
                  <a:pt x="584" y="32"/>
                  <a:pt x="606" y="38"/>
                </a:cubicBezTo>
                <a:cubicBezTo>
                  <a:pt x="607" y="38"/>
                  <a:pt x="607" y="38"/>
                  <a:pt x="607" y="38"/>
                </a:cubicBezTo>
                <a:cubicBezTo>
                  <a:pt x="609" y="39"/>
                  <a:pt x="610" y="40"/>
                  <a:pt x="612" y="41"/>
                </a:cubicBezTo>
                <a:cubicBezTo>
                  <a:pt x="627" y="50"/>
                  <a:pt x="644" y="60"/>
                  <a:pt x="659" y="70"/>
                </a:cubicBezTo>
                <a:cubicBezTo>
                  <a:pt x="670" y="78"/>
                  <a:pt x="680" y="86"/>
                  <a:pt x="689" y="94"/>
                </a:cubicBezTo>
                <a:cubicBezTo>
                  <a:pt x="693" y="98"/>
                  <a:pt x="693" y="98"/>
                  <a:pt x="693" y="98"/>
                </a:cubicBezTo>
                <a:cubicBezTo>
                  <a:pt x="697" y="101"/>
                  <a:pt x="697" y="101"/>
                  <a:pt x="697" y="101"/>
                </a:cubicBezTo>
                <a:cubicBezTo>
                  <a:pt x="699" y="103"/>
                  <a:pt x="701" y="105"/>
                  <a:pt x="704" y="108"/>
                </a:cubicBezTo>
                <a:cubicBezTo>
                  <a:pt x="708" y="112"/>
                  <a:pt x="713" y="117"/>
                  <a:pt x="717" y="121"/>
                </a:cubicBezTo>
                <a:cubicBezTo>
                  <a:pt x="735" y="140"/>
                  <a:pt x="752" y="161"/>
                  <a:pt x="767" y="182"/>
                </a:cubicBezTo>
                <a:cubicBezTo>
                  <a:pt x="775" y="193"/>
                  <a:pt x="782" y="204"/>
                  <a:pt x="789" y="215"/>
                </a:cubicBezTo>
                <a:cubicBezTo>
                  <a:pt x="796" y="226"/>
                  <a:pt x="803" y="237"/>
                  <a:pt x="810" y="248"/>
                </a:cubicBezTo>
                <a:cubicBezTo>
                  <a:pt x="820" y="265"/>
                  <a:pt x="829" y="283"/>
                  <a:pt x="837" y="301"/>
                </a:cubicBezTo>
                <a:cubicBezTo>
                  <a:pt x="842" y="310"/>
                  <a:pt x="846" y="319"/>
                  <a:pt x="850" y="328"/>
                </a:cubicBezTo>
                <a:cubicBezTo>
                  <a:pt x="851" y="330"/>
                  <a:pt x="851" y="332"/>
                  <a:pt x="852" y="334"/>
                </a:cubicBezTo>
                <a:cubicBezTo>
                  <a:pt x="853" y="337"/>
                  <a:pt x="854" y="339"/>
                  <a:pt x="855" y="341"/>
                </a:cubicBezTo>
                <a:cubicBezTo>
                  <a:pt x="856" y="343"/>
                  <a:pt x="857" y="345"/>
                  <a:pt x="858" y="348"/>
                </a:cubicBezTo>
                <a:cubicBezTo>
                  <a:pt x="860" y="354"/>
                  <a:pt x="860" y="354"/>
                  <a:pt x="860" y="354"/>
                </a:cubicBezTo>
                <a:cubicBezTo>
                  <a:pt x="863" y="364"/>
                  <a:pt x="866" y="373"/>
                  <a:pt x="868" y="382"/>
                </a:cubicBezTo>
                <a:cubicBezTo>
                  <a:pt x="870" y="392"/>
                  <a:pt x="872" y="401"/>
                  <a:pt x="874" y="411"/>
                </a:cubicBezTo>
                <a:cubicBezTo>
                  <a:pt x="877" y="430"/>
                  <a:pt x="879" y="450"/>
                  <a:pt x="880" y="470"/>
                </a:cubicBezTo>
                <a:cubicBezTo>
                  <a:pt x="881" y="489"/>
                  <a:pt x="881" y="509"/>
                  <a:pt x="879" y="528"/>
                </a:cubicBezTo>
                <a:cubicBezTo>
                  <a:pt x="877" y="547"/>
                  <a:pt x="874" y="567"/>
                  <a:pt x="870" y="585"/>
                </a:cubicBezTo>
                <a:cubicBezTo>
                  <a:pt x="865" y="607"/>
                  <a:pt x="858" y="628"/>
                  <a:pt x="847" y="647"/>
                </a:cubicBezTo>
                <a:cubicBezTo>
                  <a:pt x="846" y="649"/>
                  <a:pt x="844" y="652"/>
                  <a:pt x="843" y="654"/>
                </a:cubicBezTo>
                <a:cubicBezTo>
                  <a:pt x="841" y="657"/>
                  <a:pt x="841" y="657"/>
                  <a:pt x="841" y="657"/>
                </a:cubicBezTo>
                <a:cubicBezTo>
                  <a:pt x="838" y="661"/>
                  <a:pt x="838" y="661"/>
                  <a:pt x="838" y="661"/>
                </a:cubicBezTo>
                <a:cubicBezTo>
                  <a:pt x="829" y="675"/>
                  <a:pt x="829" y="675"/>
                  <a:pt x="829" y="675"/>
                </a:cubicBezTo>
                <a:cubicBezTo>
                  <a:pt x="819" y="688"/>
                  <a:pt x="819" y="688"/>
                  <a:pt x="819" y="688"/>
                </a:cubicBezTo>
                <a:cubicBezTo>
                  <a:pt x="817" y="690"/>
                  <a:pt x="815" y="692"/>
                  <a:pt x="813" y="694"/>
                </a:cubicBezTo>
                <a:cubicBezTo>
                  <a:pt x="808" y="701"/>
                  <a:pt x="808" y="701"/>
                  <a:pt x="808" y="701"/>
                </a:cubicBezTo>
                <a:cubicBezTo>
                  <a:pt x="792" y="717"/>
                  <a:pt x="776" y="732"/>
                  <a:pt x="758" y="746"/>
                </a:cubicBezTo>
                <a:cubicBezTo>
                  <a:pt x="744" y="755"/>
                  <a:pt x="744" y="755"/>
                  <a:pt x="744" y="755"/>
                </a:cubicBezTo>
                <a:cubicBezTo>
                  <a:pt x="730" y="764"/>
                  <a:pt x="730" y="764"/>
                  <a:pt x="730" y="764"/>
                </a:cubicBezTo>
                <a:cubicBezTo>
                  <a:pt x="720" y="770"/>
                  <a:pt x="710" y="775"/>
                  <a:pt x="700" y="780"/>
                </a:cubicBezTo>
                <a:cubicBezTo>
                  <a:pt x="674" y="792"/>
                  <a:pt x="646" y="802"/>
                  <a:pt x="617" y="809"/>
                </a:cubicBezTo>
                <a:cubicBezTo>
                  <a:pt x="589" y="815"/>
                  <a:pt x="560" y="819"/>
                  <a:pt x="530" y="821"/>
                </a:cubicBezTo>
                <a:cubicBezTo>
                  <a:pt x="518" y="822"/>
                  <a:pt x="506" y="822"/>
                  <a:pt x="494" y="822"/>
                </a:cubicBezTo>
                <a:moveTo>
                  <a:pt x="412" y="0"/>
                </a:moveTo>
                <a:cubicBezTo>
                  <a:pt x="394" y="0"/>
                  <a:pt x="375" y="1"/>
                  <a:pt x="356" y="3"/>
                </a:cubicBezTo>
                <a:cubicBezTo>
                  <a:pt x="325" y="7"/>
                  <a:pt x="295" y="14"/>
                  <a:pt x="266" y="25"/>
                </a:cubicBezTo>
                <a:cubicBezTo>
                  <a:pt x="262" y="26"/>
                  <a:pt x="259" y="27"/>
                  <a:pt x="255" y="29"/>
                </a:cubicBezTo>
                <a:cubicBezTo>
                  <a:pt x="251" y="30"/>
                  <a:pt x="247" y="32"/>
                  <a:pt x="244" y="33"/>
                </a:cubicBezTo>
                <a:cubicBezTo>
                  <a:pt x="233" y="39"/>
                  <a:pt x="233" y="39"/>
                  <a:pt x="233" y="39"/>
                </a:cubicBezTo>
                <a:cubicBezTo>
                  <a:pt x="228" y="41"/>
                  <a:pt x="228" y="41"/>
                  <a:pt x="228" y="41"/>
                </a:cubicBezTo>
                <a:cubicBezTo>
                  <a:pt x="226" y="42"/>
                  <a:pt x="224" y="43"/>
                  <a:pt x="223" y="44"/>
                </a:cubicBezTo>
                <a:cubicBezTo>
                  <a:pt x="213" y="50"/>
                  <a:pt x="213" y="50"/>
                  <a:pt x="213" y="50"/>
                </a:cubicBezTo>
                <a:cubicBezTo>
                  <a:pt x="209" y="52"/>
                  <a:pt x="206" y="54"/>
                  <a:pt x="203" y="56"/>
                </a:cubicBezTo>
                <a:cubicBezTo>
                  <a:pt x="198" y="59"/>
                  <a:pt x="198" y="59"/>
                  <a:pt x="198" y="59"/>
                </a:cubicBezTo>
                <a:cubicBezTo>
                  <a:pt x="196" y="60"/>
                  <a:pt x="194" y="61"/>
                  <a:pt x="193" y="63"/>
                </a:cubicBezTo>
                <a:cubicBezTo>
                  <a:pt x="183" y="70"/>
                  <a:pt x="183" y="70"/>
                  <a:pt x="183" y="70"/>
                </a:cubicBezTo>
                <a:cubicBezTo>
                  <a:pt x="158" y="88"/>
                  <a:pt x="136" y="110"/>
                  <a:pt x="116" y="133"/>
                </a:cubicBezTo>
                <a:cubicBezTo>
                  <a:pt x="95" y="157"/>
                  <a:pt x="77" y="182"/>
                  <a:pt x="61" y="209"/>
                </a:cubicBezTo>
                <a:cubicBezTo>
                  <a:pt x="46" y="236"/>
                  <a:pt x="32" y="265"/>
                  <a:pt x="23" y="295"/>
                </a:cubicBezTo>
                <a:cubicBezTo>
                  <a:pt x="13" y="325"/>
                  <a:pt x="6" y="356"/>
                  <a:pt x="3" y="387"/>
                </a:cubicBezTo>
                <a:cubicBezTo>
                  <a:pt x="2" y="391"/>
                  <a:pt x="2" y="395"/>
                  <a:pt x="2" y="399"/>
                </a:cubicBezTo>
                <a:cubicBezTo>
                  <a:pt x="1" y="404"/>
                  <a:pt x="1" y="408"/>
                  <a:pt x="1" y="413"/>
                </a:cubicBezTo>
                <a:cubicBezTo>
                  <a:pt x="1" y="417"/>
                  <a:pt x="0" y="422"/>
                  <a:pt x="0" y="427"/>
                </a:cubicBezTo>
                <a:cubicBezTo>
                  <a:pt x="0" y="428"/>
                  <a:pt x="0" y="430"/>
                  <a:pt x="0" y="431"/>
                </a:cubicBezTo>
                <a:cubicBezTo>
                  <a:pt x="0" y="432"/>
                  <a:pt x="0" y="433"/>
                  <a:pt x="0" y="435"/>
                </a:cubicBezTo>
                <a:cubicBezTo>
                  <a:pt x="0" y="437"/>
                  <a:pt x="0" y="440"/>
                  <a:pt x="0" y="442"/>
                </a:cubicBezTo>
                <a:cubicBezTo>
                  <a:pt x="0" y="453"/>
                  <a:pt x="1" y="463"/>
                  <a:pt x="2" y="474"/>
                </a:cubicBezTo>
                <a:cubicBezTo>
                  <a:pt x="3" y="485"/>
                  <a:pt x="4" y="495"/>
                  <a:pt x="7" y="506"/>
                </a:cubicBezTo>
                <a:cubicBezTo>
                  <a:pt x="12" y="537"/>
                  <a:pt x="20" y="565"/>
                  <a:pt x="32" y="592"/>
                </a:cubicBezTo>
                <a:cubicBezTo>
                  <a:pt x="43" y="619"/>
                  <a:pt x="56" y="645"/>
                  <a:pt x="72" y="668"/>
                </a:cubicBezTo>
                <a:cubicBezTo>
                  <a:pt x="89" y="691"/>
                  <a:pt x="107" y="713"/>
                  <a:pt x="129" y="733"/>
                </a:cubicBezTo>
                <a:cubicBezTo>
                  <a:pt x="150" y="753"/>
                  <a:pt x="174" y="771"/>
                  <a:pt x="202" y="787"/>
                </a:cubicBezTo>
                <a:cubicBezTo>
                  <a:pt x="213" y="792"/>
                  <a:pt x="213" y="792"/>
                  <a:pt x="213" y="792"/>
                </a:cubicBezTo>
                <a:cubicBezTo>
                  <a:pt x="216" y="794"/>
                  <a:pt x="220" y="796"/>
                  <a:pt x="223" y="798"/>
                </a:cubicBezTo>
                <a:cubicBezTo>
                  <a:pt x="234" y="803"/>
                  <a:pt x="234" y="803"/>
                  <a:pt x="234" y="803"/>
                </a:cubicBezTo>
                <a:cubicBezTo>
                  <a:pt x="240" y="805"/>
                  <a:pt x="240" y="805"/>
                  <a:pt x="240" y="805"/>
                </a:cubicBezTo>
                <a:cubicBezTo>
                  <a:pt x="245" y="807"/>
                  <a:pt x="245" y="807"/>
                  <a:pt x="245" y="807"/>
                </a:cubicBezTo>
                <a:cubicBezTo>
                  <a:pt x="256" y="811"/>
                  <a:pt x="256" y="811"/>
                  <a:pt x="256" y="811"/>
                </a:cubicBezTo>
                <a:cubicBezTo>
                  <a:pt x="258" y="812"/>
                  <a:pt x="260" y="813"/>
                  <a:pt x="262" y="814"/>
                </a:cubicBezTo>
                <a:cubicBezTo>
                  <a:pt x="268" y="815"/>
                  <a:pt x="268" y="815"/>
                  <a:pt x="268" y="815"/>
                </a:cubicBezTo>
                <a:cubicBezTo>
                  <a:pt x="279" y="819"/>
                  <a:pt x="279" y="819"/>
                  <a:pt x="279" y="819"/>
                </a:cubicBezTo>
                <a:cubicBezTo>
                  <a:pt x="282" y="820"/>
                  <a:pt x="286" y="821"/>
                  <a:pt x="290" y="822"/>
                </a:cubicBezTo>
                <a:cubicBezTo>
                  <a:pt x="319" y="831"/>
                  <a:pt x="349" y="839"/>
                  <a:pt x="380" y="844"/>
                </a:cubicBezTo>
                <a:cubicBezTo>
                  <a:pt x="419" y="850"/>
                  <a:pt x="458" y="854"/>
                  <a:pt x="497" y="854"/>
                </a:cubicBezTo>
                <a:cubicBezTo>
                  <a:pt x="520" y="854"/>
                  <a:pt x="543" y="853"/>
                  <a:pt x="566" y="850"/>
                </a:cubicBezTo>
                <a:cubicBezTo>
                  <a:pt x="614" y="845"/>
                  <a:pt x="662" y="833"/>
                  <a:pt x="706" y="813"/>
                </a:cubicBezTo>
                <a:cubicBezTo>
                  <a:pt x="751" y="792"/>
                  <a:pt x="792" y="763"/>
                  <a:pt x="826" y="728"/>
                </a:cubicBezTo>
                <a:cubicBezTo>
                  <a:pt x="841" y="711"/>
                  <a:pt x="855" y="694"/>
                  <a:pt x="867" y="675"/>
                </a:cubicBezTo>
                <a:cubicBezTo>
                  <a:pt x="873" y="665"/>
                  <a:pt x="879" y="655"/>
                  <a:pt x="883" y="645"/>
                </a:cubicBezTo>
                <a:cubicBezTo>
                  <a:pt x="888" y="635"/>
                  <a:pt x="892" y="624"/>
                  <a:pt x="895" y="613"/>
                </a:cubicBezTo>
                <a:cubicBezTo>
                  <a:pt x="898" y="603"/>
                  <a:pt x="901" y="592"/>
                  <a:pt x="903" y="581"/>
                </a:cubicBezTo>
                <a:cubicBezTo>
                  <a:pt x="905" y="570"/>
                  <a:pt x="907" y="559"/>
                  <a:pt x="909" y="549"/>
                </a:cubicBezTo>
                <a:cubicBezTo>
                  <a:pt x="911" y="527"/>
                  <a:pt x="912" y="505"/>
                  <a:pt x="912" y="483"/>
                </a:cubicBezTo>
                <a:cubicBezTo>
                  <a:pt x="912" y="461"/>
                  <a:pt x="910" y="440"/>
                  <a:pt x="907" y="418"/>
                </a:cubicBezTo>
                <a:cubicBezTo>
                  <a:pt x="906" y="407"/>
                  <a:pt x="904" y="396"/>
                  <a:pt x="901" y="386"/>
                </a:cubicBezTo>
                <a:cubicBezTo>
                  <a:pt x="899" y="375"/>
                  <a:pt x="896" y="364"/>
                  <a:pt x="893" y="354"/>
                </a:cubicBezTo>
                <a:cubicBezTo>
                  <a:pt x="891" y="346"/>
                  <a:pt x="891" y="346"/>
                  <a:pt x="891" y="346"/>
                </a:cubicBezTo>
                <a:cubicBezTo>
                  <a:pt x="888" y="338"/>
                  <a:pt x="888" y="338"/>
                  <a:pt x="888" y="338"/>
                </a:cubicBezTo>
                <a:cubicBezTo>
                  <a:pt x="886" y="333"/>
                  <a:pt x="884" y="327"/>
                  <a:pt x="882" y="323"/>
                </a:cubicBezTo>
                <a:cubicBezTo>
                  <a:pt x="878" y="313"/>
                  <a:pt x="874" y="303"/>
                  <a:pt x="869" y="293"/>
                </a:cubicBezTo>
                <a:cubicBezTo>
                  <a:pt x="860" y="273"/>
                  <a:pt x="850" y="254"/>
                  <a:pt x="839" y="236"/>
                </a:cubicBezTo>
                <a:cubicBezTo>
                  <a:pt x="818" y="198"/>
                  <a:pt x="794" y="163"/>
                  <a:pt x="767" y="130"/>
                </a:cubicBezTo>
                <a:cubicBezTo>
                  <a:pt x="751" y="112"/>
                  <a:pt x="735" y="94"/>
                  <a:pt x="717" y="78"/>
                </a:cubicBezTo>
                <a:cubicBezTo>
                  <a:pt x="712" y="74"/>
                  <a:pt x="707" y="70"/>
                  <a:pt x="702" y="66"/>
                </a:cubicBezTo>
                <a:cubicBezTo>
                  <a:pt x="710" y="69"/>
                  <a:pt x="718" y="71"/>
                  <a:pt x="726" y="74"/>
                </a:cubicBezTo>
                <a:cubicBezTo>
                  <a:pt x="733" y="76"/>
                  <a:pt x="741" y="79"/>
                  <a:pt x="748" y="81"/>
                </a:cubicBezTo>
                <a:cubicBezTo>
                  <a:pt x="769" y="90"/>
                  <a:pt x="769" y="90"/>
                  <a:pt x="769" y="90"/>
                </a:cubicBezTo>
                <a:cubicBezTo>
                  <a:pt x="782" y="94"/>
                  <a:pt x="782" y="94"/>
                  <a:pt x="782" y="94"/>
                </a:cubicBezTo>
                <a:cubicBezTo>
                  <a:pt x="784" y="96"/>
                  <a:pt x="790" y="98"/>
                  <a:pt x="792" y="99"/>
                </a:cubicBezTo>
                <a:cubicBezTo>
                  <a:pt x="793" y="99"/>
                  <a:pt x="793" y="99"/>
                  <a:pt x="794" y="99"/>
                </a:cubicBezTo>
                <a:cubicBezTo>
                  <a:pt x="795" y="99"/>
                  <a:pt x="796" y="98"/>
                  <a:pt x="797" y="98"/>
                </a:cubicBezTo>
                <a:cubicBezTo>
                  <a:pt x="799" y="96"/>
                  <a:pt x="795" y="92"/>
                  <a:pt x="789" y="90"/>
                </a:cubicBezTo>
                <a:cubicBezTo>
                  <a:pt x="748" y="73"/>
                  <a:pt x="748" y="73"/>
                  <a:pt x="748" y="73"/>
                </a:cubicBezTo>
                <a:cubicBezTo>
                  <a:pt x="707" y="58"/>
                  <a:pt x="707" y="58"/>
                  <a:pt x="707" y="58"/>
                </a:cubicBezTo>
                <a:cubicBezTo>
                  <a:pt x="700" y="55"/>
                  <a:pt x="693" y="53"/>
                  <a:pt x="686" y="51"/>
                </a:cubicBezTo>
                <a:cubicBezTo>
                  <a:pt x="677" y="48"/>
                  <a:pt x="677" y="48"/>
                  <a:pt x="677" y="48"/>
                </a:cubicBezTo>
                <a:cubicBezTo>
                  <a:pt x="671" y="44"/>
                  <a:pt x="665" y="40"/>
                  <a:pt x="659" y="37"/>
                </a:cubicBezTo>
                <a:cubicBezTo>
                  <a:pt x="653" y="34"/>
                  <a:pt x="646" y="31"/>
                  <a:pt x="640" y="28"/>
                </a:cubicBezTo>
                <a:cubicBezTo>
                  <a:pt x="633" y="25"/>
                  <a:pt x="627" y="23"/>
                  <a:pt x="621" y="23"/>
                </a:cubicBezTo>
                <a:cubicBezTo>
                  <a:pt x="618" y="23"/>
                  <a:pt x="615" y="23"/>
                  <a:pt x="612" y="23"/>
                </a:cubicBezTo>
                <a:cubicBezTo>
                  <a:pt x="609" y="23"/>
                  <a:pt x="606" y="23"/>
                  <a:pt x="603" y="24"/>
                </a:cubicBezTo>
                <a:cubicBezTo>
                  <a:pt x="601" y="24"/>
                  <a:pt x="600" y="24"/>
                  <a:pt x="598" y="25"/>
                </a:cubicBezTo>
                <a:cubicBezTo>
                  <a:pt x="580" y="20"/>
                  <a:pt x="580" y="20"/>
                  <a:pt x="580" y="20"/>
                </a:cubicBezTo>
                <a:cubicBezTo>
                  <a:pt x="574" y="19"/>
                  <a:pt x="574" y="19"/>
                  <a:pt x="574" y="19"/>
                </a:cubicBezTo>
                <a:cubicBezTo>
                  <a:pt x="572" y="19"/>
                  <a:pt x="571" y="18"/>
                  <a:pt x="569" y="18"/>
                </a:cubicBezTo>
                <a:cubicBezTo>
                  <a:pt x="558" y="16"/>
                  <a:pt x="558" y="16"/>
                  <a:pt x="558" y="16"/>
                </a:cubicBezTo>
                <a:cubicBezTo>
                  <a:pt x="536" y="11"/>
                  <a:pt x="536" y="11"/>
                  <a:pt x="536" y="11"/>
                </a:cubicBezTo>
                <a:cubicBezTo>
                  <a:pt x="507" y="7"/>
                  <a:pt x="477" y="2"/>
                  <a:pt x="448" y="1"/>
                </a:cubicBezTo>
                <a:cubicBezTo>
                  <a:pt x="436" y="0"/>
                  <a:pt x="424" y="0"/>
                  <a:pt x="412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351"/>
          </a:p>
        </p:txBody>
      </p:sp>
    </p:spTree>
    <p:extLst>
      <p:ext uri="{BB962C8B-B14F-4D97-AF65-F5344CB8AC3E}">
        <p14:creationId xmlns:p14="http://schemas.microsoft.com/office/powerpoint/2010/main" val="3904285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Content Placeholder 2">
            <a:extLst>
              <a:ext uri="{FF2B5EF4-FFF2-40B4-BE49-F238E27FC236}">
                <a16:creationId xmlns:a16="http://schemas.microsoft.com/office/drawing/2014/main" xmlns="" id="{56B34C7A-7416-4A97-A9A7-82D6C374D962}"/>
              </a:ext>
            </a:extLst>
          </p:cNvPr>
          <p:cNvSpPr txBox="1">
            <a:spLocks/>
          </p:cNvSpPr>
          <p:nvPr/>
        </p:nvSpPr>
        <p:spPr>
          <a:xfrm>
            <a:off x="639026" y="2654778"/>
            <a:ext cx="2747538" cy="169171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422264" indent="-184146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7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608385" indent="-1871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20779" indent="-2123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Clr>
                <a:srgbClr val="44546A"/>
              </a:buClr>
              <a:defRPr/>
            </a:pPr>
            <a:r>
              <a:rPr lang="ru-RU" sz="1400" dirty="0" smtClean="0"/>
              <a:t>Документы передаются исключительно внутри корпоративной локальной сети. Серверу не нужен доступ в интернет.</a:t>
            </a:r>
            <a:br>
              <a:rPr lang="ru-RU" sz="1400" dirty="0" smtClean="0"/>
            </a:br>
            <a:r>
              <a:rPr lang="ru-RU" sz="1400" dirty="0" smtClean="0"/>
              <a:t>Доступ к источнику данных есть только у «разрешенных» пользователей.</a:t>
            </a:r>
            <a:endParaRPr kumimoji="0" lang="es-ES" sz="800" b="0" i="0" u="none" strike="noStrike" kern="1200" cap="none" spc="0" normalizeH="0" baseline="0" noProof="0" dirty="0">
              <a:ln>
                <a:noFill/>
              </a:ln>
              <a:solidFill>
                <a:srgbClr val="44546A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7" name="Content Placeholder 2">
            <a:extLst>
              <a:ext uri="{FF2B5EF4-FFF2-40B4-BE49-F238E27FC236}">
                <a16:creationId xmlns:a16="http://schemas.microsoft.com/office/drawing/2014/main" xmlns="" id="{DC60E270-045D-46FE-A865-9EAB8D6E73FE}"/>
              </a:ext>
            </a:extLst>
          </p:cNvPr>
          <p:cNvSpPr txBox="1">
            <a:spLocks/>
          </p:cNvSpPr>
          <p:nvPr/>
        </p:nvSpPr>
        <p:spPr>
          <a:xfrm>
            <a:off x="4338170" y="2692865"/>
            <a:ext cx="3291229" cy="14722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422264" indent="-184146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7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608385" indent="-1871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20779" indent="-2123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Clr>
                <a:srgbClr val="44546A"/>
              </a:buClr>
              <a:defRPr/>
            </a:pPr>
            <a:r>
              <a:rPr lang="ru-RU" sz="1400" dirty="0" smtClean="0"/>
              <a:t>Оптическое распознавани</a:t>
            </a:r>
            <a:r>
              <a:rPr lang="ru-RU" sz="1400" dirty="0"/>
              <a:t>е</a:t>
            </a:r>
            <a:r>
              <a:rPr lang="ru-RU" sz="1400" dirty="0" smtClean="0"/>
              <a:t> </a:t>
            </a:r>
            <a:r>
              <a:rPr lang="ru-RU" sz="1400" dirty="0"/>
              <a:t>символов (</a:t>
            </a:r>
            <a:r>
              <a:rPr lang="ru-RU" sz="1400" dirty="0" smtClean="0"/>
              <a:t>OCR), распределение отсканированных документов по файловой системе, автоматическое распределение данных по базам данных и системам обработки данных.(1С или </a:t>
            </a:r>
            <a:r>
              <a:rPr lang="en-US" sz="1400" dirty="0" smtClean="0"/>
              <a:t>SAP</a:t>
            </a:r>
            <a:r>
              <a:rPr lang="ru-RU" sz="1400" dirty="0" smtClean="0"/>
              <a:t>, например).</a:t>
            </a:r>
            <a:endParaRPr kumimoji="0" lang="es-ES" sz="800" b="0" i="0" u="none" strike="noStrike" kern="1200" cap="none" spc="0" normalizeH="0" baseline="0" noProof="0" dirty="0">
              <a:ln>
                <a:noFill/>
              </a:ln>
              <a:solidFill>
                <a:srgbClr val="44546A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Content Placeholder 2">
            <a:extLst>
              <a:ext uri="{FF2B5EF4-FFF2-40B4-BE49-F238E27FC236}">
                <a16:creationId xmlns:a16="http://schemas.microsoft.com/office/drawing/2014/main" xmlns="" id="{2471A0CB-D1E0-46BE-BF13-74215D5EC424}"/>
              </a:ext>
            </a:extLst>
          </p:cNvPr>
          <p:cNvSpPr txBox="1">
            <a:spLocks/>
          </p:cNvSpPr>
          <p:nvPr/>
        </p:nvSpPr>
        <p:spPr>
          <a:xfrm>
            <a:off x="8235023" y="2703700"/>
            <a:ext cx="3198042" cy="132939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422264" indent="-184146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7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608385" indent="-1871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20779" indent="-2123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Clr>
                <a:srgbClr val="44546A"/>
              </a:buClr>
              <a:defRPr/>
            </a:pPr>
            <a:r>
              <a:rPr lang="ru-RU" sz="1400" dirty="0"/>
              <a:t>Огромный диапазон персонализации для самого приложения, в соответствии с потребностями и требованиями клиента</a:t>
            </a:r>
            <a:endParaRPr lang="en-US" sz="1400" dirty="0">
              <a:solidFill>
                <a:prstClr val="black">
                  <a:lumMod val="85000"/>
                  <a:lumOff val="15000"/>
                </a:prst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dirty="0" smtClean="0"/>
              <a:t>При этом все решения остаются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dirty="0" smtClean="0"/>
              <a:t>Пока все дома!</a:t>
            </a:r>
            <a:endParaRPr lang="en-GB" dirty="0"/>
          </a:p>
        </p:txBody>
      </p:sp>
      <p:sp>
        <p:nvSpPr>
          <p:cNvPr id="8" name="TextBox 7"/>
          <p:cNvSpPr txBox="1"/>
          <p:nvPr/>
        </p:nvSpPr>
        <p:spPr>
          <a:xfrm>
            <a:off x="8798115" y="2091859"/>
            <a:ext cx="16385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400" b="1" dirty="0" smtClean="0"/>
              <a:t>Уникальными</a:t>
            </a:r>
            <a:endParaRPr lang="en-GB" sz="1400" b="1" dirty="0" err="1" smtClean="0"/>
          </a:p>
        </p:txBody>
      </p:sp>
      <p:sp>
        <p:nvSpPr>
          <p:cNvPr id="10" name="Rectangle 9"/>
          <p:cNvSpPr/>
          <p:nvPr/>
        </p:nvSpPr>
        <p:spPr>
          <a:xfrm>
            <a:off x="998526" y="2080492"/>
            <a:ext cx="160332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400" b="1" dirty="0" smtClean="0"/>
              <a:t>Безопасными</a:t>
            </a:r>
            <a:endParaRPr lang="en-GB" sz="1400" b="1" dirty="0"/>
          </a:p>
        </p:txBody>
      </p:sp>
      <p:sp>
        <p:nvSpPr>
          <p:cNvPr id="11" name="Rectangle 10"/>
          <p:cNvSpPr/>
          <p:nvPr/>
        </p:nvSpPr>
        <p:spPr>
          <a:xfrm>
            <a:off x="4925815" y="2132123"/>
            <a:ext cx="182774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400" b="1" dirty="0" smtClean="0"/>
              <a:t>Эффективными</a:t>
            </a:r>
            <a:endParaRPr lang="en-GB" sz="1400" b="1" dirty="0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16</a:t>
            </a:fld>
            <a:endParaRPr lang="en-GB" dirty="0"/>
          </a:p>
        </p:txBody>
      </p:sp>
      <p:grpSp>
        <p:nvGrpSpPr>
          <p:cNvPr id="39" name="Group 90"/>
          <p:cNvGrpSpPr>
            <a:grpSpLocks noChangeAspect="1"/>
          </p:cNvGrpSpPr>
          <p:nvPr/>
        </p:nvGrpSpPr>
        <p:grpSpPr bwMode="auto">
          <a:xfrm>
            <a:off x="8231838" y="1939657"/>
            <a:ext cx="492466" cy="493200"/>
            <a:chOff x="2498" y="817"/>
            <a:chExt cx="2682" cy="2686"/>
          </a:xfrm>
          <a:solidFill>
            <a:schemeClr val="tx2"/>
          </a:solidFill>
        </p:grpSpPr>
        <p:sp>
          <p:nvSpPr>
            <p:cNvPr id="40" name="Freeform 91"/>
            <p:cNvSpPr>
              <a:spLocks noChangeAspect="1" noEditPoints="1"/>
            </p:cNvSpPr>
            <p:nvPr/>
          </p:nvSpPr>
          <p:spPr bwMode="auto">
            <a:xfrm>
              <a:off x="2498" y="817"/>
              <a:ext cx="2682" cy="2686"/>
            </a:xfrm>
            <a:custGeom>
              <a:avLst/>
              <a:gdLst>
                <a:gd name="T0" fmla="*/ 2202 w 2202"/>
                <a:gd name="T1" fmla="*/ 1201 h 2202"/>
                <a:gd name="T2" fmla="*/ 2201 w 2202"/>
                <a:gd name="T3" fmla="*/ 1200 h 2202"/>
                <a:gd name="T4" fmla="*/ 1808 w 2202"/>
                <a:gd name="T5" fmla="*/ 600 h 2202"/>
                <a:gd name="T6" fmla="*/ 751 w 2202"/>
                <a:gd name="T7" fmla="*/ 211 h 2202"/>
                <a:gd name="T8" fmla="*/ 1 w 2202"/>
                <a:gd name="T9" fmla="*/ 797 h 2202"/>
                <a:gd name="T10" fmla="*/ 2 w 2202"/>
                <a:gd name="T11" fmla="*/ 1201 h 2202"/>
                <a:gd name="T12" fmla="*/ 200 w 2202"/>
                <a:gd name="T13" fmla="*/ 1401 h 2202"/>
                <a:gd name="T14" fmla="*/ 200 w 2202"/>
                <a:gd name="T15" fmla="*/ 1602 h 2202"/>
                <a:gd name="T16" fmla="*/ 0 w 2202"/>
                <a:gd name="T17" fmla="*/ 1602 h 2202"/>
                <a:gd name="T18" fmla="*/ 600 w 2202"/>
                <a:gd name="T19" fmla="*/ 2202 h 2202"/>
                <a:gd name="T20" fmla="*/ 600 w 2202"/>
                <a:gd name="T21" fmla="*/ 2202 h 2202"/>
                <a:gd name="T22" fmla="*/ 600 w 2202"/>
                <a:gd name="T23" fmla="*/ 1602 h 2202"/>
                <a:gd name="T24" fmla="*/ 400 w 2202"/>
                <a:gd name="T25" fmla="*/ 1602 h 2202"/>
                <a:gd name="T26" fmla="*/ 400 w 2202"/>
                <a:gd name="T27" fmla="*/ 1602 h 2202"/>
                <a:gd name="T28" fmla="*/ 1000 w 2202"/>
                <a:gd name="T29" fmla="*/ 1402 h 2202"/>
                <a:gd name="T30" fmla="*/ 203 w 2202"/>
                <a:gd name="T31" fmla="*/ 1201 h 2202"/>
                <a:gd name="T32" fmla="*/ 604 w 2202"/>
                <a:gd name="T33" fmla="*/ 400 h 2202"/>
                <a:gd name="T34" fmla="*/ 1201 w 2202"/>
                <a:gd name="T35" fmla="*/ 200 h 2202"/>
                <a:gd name="T36" fmla="*/ 1545 w 2202"/>
                <a:gd name="T37" fmla="*/ 804 h 2202"/>
                <a:gd name="T38" fmla="*/ 2001 w 2202"/>
                <a:gd name="T39" fmla="*/ 1200 h 2202"/>
                <a:gd name="T40" fmla="*/ 1202 w 2202"/>
                <a:gd name="T41" fmla="*/ 1201 h 2202"/>
                <a:gd name="T42" fmla="*/ 1800 w 2202"/>
                <a:gd name="T43" fmla="*/ 1402 h 2202"/>
                <a:gd name="T44" fmla="*/ 1800 w 2202"/>
                <a:gd name="T45" fmla="*/ 1602 h 2202"/>
                <a:gd name="T46" fmla="*/ 1600 w 2202"/>
                <a:gd name="T47" fmla="*/ 1602 h 2202"/>
                <a:gd name="T48" fmla="*/ 2200 w 2202"/>
                <a:gd name="T49" fmla="*/ 2202 h 2202"/>
                <a:gd name="T50" fmla="*/ 2200 w 2202"/>
                <a:gd name="T51" fmla="*/ 2202 h 2202"/>
                <a:gd name="T52" fmla="*/ 2200 w 2202"/>
                <a:gd name="T53" fmla="*/ 1602 h 2202"/>
                <a:gd name="T54" fmla="*/ 2000 w 2202"/>
                <a:gd name="T55" fmla="*/ 1602 h 2202"/>
                <a:gd name="T56" fmla="*/ 2202 w 2202"/>
                <a:gd name="T57" fmla="*/ 1401 h 2202"/>
                <a:gd name="T58" fmla="*/ 400 w 2202"/>
                <a:gd name="T59" fmla="*/ 1802 h 2202"/>
                <a:gd name="T60" fmla="*/ 400 w 2202"/>
                <a:gd name="T61" fmla="*/ 2002 h 2202"/>
                <a:gd name="T62" fmla="*/ 200 w 2202"/>
                <a:gd name="T63" fmla="*/ 1802 h 2202"/>
                <a:gd name="T64" fmla="*/ 200 w 2202"/>
                <a:gd name="T65" fmla="*/ 1802 h 2202"/>
                <a:gd name="T66" fmla="*/ 2000 w 2202"/>
                <a:gd name="T67" fmla="*/ 2002 h 2202"/>
                <a:gd name="T68" fmla="*/ 1800 w 2202"/>
                <a:gd name="T69" fmla="*/ 1802 h 2202"/>
                <a:gd name="T70" fmla="*/ 1800 w 2202"/>
                <a:gd name="T71" fmla="*/ 1802 h 2202"/>
                <a:gd name="T72" fmla="*/ 2000 w 2202"/>
                <a:gd name="T73" fmla="*/ 2002 h 2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02" h="2202">
                  <a:moveTo>
                    <a:pt x="2202" y="1401"/>
                  </a:moveTo>
                  <a:cubicBezTo>
                    <a:pt x="2202" y="1201"/>
                    <a:pt x="2202" y="1201"/>
                    <a:pt x="2202" y="1201"/>
                  </a:cubicBezTo>
                  <a:cubicBezTo>
                    <a:pt x="2201" y="1201"/>
                    <a:pt x="2201" y="1201"/>
                    <a:pt x="2201" y="1201"/>
                  </a:cubicBezTo>
                  <a:cubicBezTo>
                    <a:pt x="2201" y="1200"/>
                    <a:pt x="2201" y="1200"/>
                    <a:pt x="2201" y="1200"/>
                  </a:cubicBezTo>
                  <a:cubicBezTo>
                    <a:pt x="2201" y="941"/>
                    <a:pt x="2037" y="720"/>
                    <a:pt x="1807" y="636"/>
                  </a:cubicBezTo>
                  <a:cubicBezTo>
                    <a:pt x="1807" y="624"/>
                    <a:pt x="1808" y="612"/>
                    <a:pt x="1808" y="600"/>
                  </a:cubicBezTo>
                  <a:cubicBezTo>
                    <a:pt x="1808" y="269"/>
                    <a:pt x="1539" y="0"/>
                    <a:pt x="1208" y="0"/>
                  </a:cubicBezTo>
                  <a:cubicBezTo>
                    <a:pt x="1025" y="0"/>
                    <a:pt x="861" y="82"/>
                    <a:pt x="751" y="211"/>
                  </a:cubicBezTo>
                  <a:cubicBezTo>
                    <a:pt x="704" y="200"/>
                    <a:pt x="655" y="193"/>
                    <a:pt x="604" y="193"/>
                  </a:cubicBezTo>
                  <a:cubicBezTo>
                    <a:pt x="271" y="193"/>
                    <a:pt x="1" y="464"/>
                    <a:pt x="1" y="797"/>
                  </a:cubicBezTo>
                  <a:cubicBezTo>
                    <a:pt x="1" y="1201"/>
                    <a:pt x="1" y="1201"/>
                    <a:pt x="1" y="1201"/>
                  </a:cubicBezTo>
                  <a:cubicBezTo>
                    <a:pt x="2" y="1201"/>
                    <a:pt x="2" y="1201"/>
                    <a:pt x="2" y="1201"/>
                  </a:cubicBezTo>
                  <a:cubicBezTo>
                    <a:pt x="2" y="1401"/>
                    <a:pt x="2" y="1401"/>
                    <a:pt x="2" y="1401"/>
                  </a:cubicBezTo>
                  <a:cubicBezTo>
                    <a:pt x="200" y="1401"/>
                    <a:pt x="200" y="1401"/>
                    <a:pt x="200" y="1401"/>
                  </a:cubicBezTo>
                  <a:cubicBezTo>
                    <a:pt x="200" y="1602"/>
                    <a:pt x="200" y="1602"/>
                    <a:pt x="200" y="1602"/>
                  </a:cubicBezTo>
                  <a:cubicBezTo>
                    <a:pt x="200" y="1602"/>
                    <a:pt x="200" y="1602"/>
                    <a:pt x="200" y="1602"/>
                  </a:cubicBezTo>
                  <a:cubicBezTo>
                    <a:pt x="200" y="1602"/>
                    <a:pt x="200" y="1602"/>
                    <a:pt x="200" y="1602"/>
                  </a:cubicBezTo>
                  <a:cubicBezTo>
                    <a:pt x="0" y="1602"/>
                    <a:pt x="0" y="1602"/>
                    <a:pt x="0" y="1602"/>
                  </a:cubicBezTo>
                  <a:cubicBezTo>
                    <a:pt x="0" y="2202"/>
                    <a:pt x="0" y="2202"/>
                    <a:pt x="0" y="2202"/>
                  </a:cubicBezTo>
                  <a:cubicBezTo>
                    <a:pt x="600" y="2202"/>
                    <a:pt x="600" y="2202"/>
                    <a:pt x="600" y="2202"/>
                  </a:cubicBezTo>
                  <a:cubicBezTo>
                    <a:pt x="600" y="2202"/>
                    <a:pt x="600" y="2202"/>
                    <a:pt x="600" y="2202"/>
                  </a:cubicBezTo>
                  <a:cubicBezTo>
                    <a:pt x="600" y="2202"/>
                    <a:pt x="600" y="2202"/>
                    <a:pt x="600" y="2202"/>
                  </a:cubicBezTo>
                  <a:cubicBezTo>
                    <a:pt x="600" y="1602"/>
                    <a:pt x="600" y="1602"/>
                    <a:pt x="600" y="1602"/>
                  </a:cubicBezTo>
                  <a:cubicBezTo>
                    <a:pt x="600" y="1602"/>
                    <a:pt x="600" y="1602"/>
                    <a:pt x="600" y="1602"/>
                  </a:cubicBezTo>
                  <a:cubicBezTo>
                    <a:pt x="600" y="1602"/>
                    <a:pt x="600" y="1602"/>
                    <a:pt x="600" y="1602"/>
                  </a:cubicBezTo>
                  <a:cubicBezTo>
                    <a:pt x="400" y="1602"/>
                    <a:pt x="400" y="1602"/>
                    <a:pt x="400" y="1602"/>
                  </a:cubicBezTo>
                  <a:cubicBezTo>
                    <a:pt x="400" y="1602"/>
                    <a:pt x="400" y="1602"/>
                    <a:pt x="400" y="1602"/>
                  </a:cubicBezTo>
                  <a:cubicBezTo>
                    <a:pt x="400" y="1602"/>
                    <a:pt x="400" y="1602"/>
                    <a:pt x="400" y="1602"/>
                  </a:cubicBezTo>
                  <a:cubicBezTo>
                    <a:pt x="400" y="1402"/>
                    <a:pt x="400" y="1402"/>
                    <a:pt x="400" y="1402"/>
                  </a:cubicBezTo>
                  <a:cubicBezTo>
                    <a:pt x="1000" y="1402"/>
                    <a:pt x="1000" y="1402"/>
                    <a:pt x="1000" y="1402"/>
                  </a:cubicBezTo>
                  <a:cubicBezTo>
                    <a:pt x="1200" y="1201"/>
                    <a:pt x="1200" y="1201"/>
                    <a:pt x="1200" y="1201"/>
                  </a:cubicBezTo>
                  <a:cubicBezTo>
                    <a:pt x="203" y="1201"/>
                    <a:pt x="203" y="1201"/>
                    <a:pt x="203" y="1201"/>
                  </a:cubicBezTo>
                  <a:cubicBezTo>
                    <a:pt x="204" y="800"/>
                    <a:pt x="204" y="800"/>
                    <a:pt x="204" y="800"/>
                  </a:cubicBezTo>
                  <a:cubicBezTo>
                    <a:pt x="204" y="579"/>
                    <a:pt x="383" y="400"/>
                    <a:pt x="604" y="400"/>
                  </a:cubicBezTo>
                  <a:cubicBezTo>
                    <a:pt x="686" y="400"/>
                    <a:pt x="761" y="424"/>
                    <a:pt x="824" y="466"/>
                  </a:cubicBezTo>
                  <a:cubicBezTo>
                    <a:pt x="879" y="311"/>
                    <a:pt x="1027" y="200"/>
                    <a:pt x="1201" y="200"/>
                  </a:cubicBezTo>
                  <a:cubicBezTo>
                    <a:pt x="1422" y="200"/>
                    <a:pt x="1601" y="379"/>
                    <a:pt x="1601" y="600"/>
                  </a:cubicBezTo>
                  <a:cubicBezTo>
                    <a:pt x="1601" y="675"/>
                    <a:pt x="1581" y="744"/>
                    <a:pt x="1545" y="804"/>
                  </a:cubicBezTo>
                  <a:cubicBezTo>
                    <a:pt x="1563" y="802"/>
                    <a:pt x="1582" y="800"/>
                    <a:pt x="1601" y="800"/>
                  </a:cubicBezTo>
                  <a:cubicBezTo>
                    <a:pt x="1822" y="800"/>
                    <a:pt x="2001" y="979"/>
                    <a:pt x="2001" y="1200"/>
                  </a:cubicBezTo>
                  <a:cubicBezTo>
                    <a:pt x="2001" y="1201"/>
                    <a:pt x="2001" y="1201"/>
                    <a:pt x="2001" y="1201"/>
                  </a:cubicBezTo>
                  <a:cubicBezTo>
                    <a:pt x="1202" y="1201"/>
                    <a:pt x="1202" y="1201"/>
                    <a:pt x="1202" y="1201"/>
                  </a:cubicBezTo>
                  <a:cubicBezTo>
                    <a:pt x="1200" y="1402"/>
                    <a:pt x="1200" y="1402"/>
                    <a:pt x="1200" y="1402"/>
                  </a:cubicBezTo>
                  <a:cubicBezTo>
                    <a:pt x="1800" y="1402"/>
                    <a:pt x="1800" y="1402"/>
                    <a:pt x="1800" y="1402"/>
                  </a:cubicBezTo>
                  <a:cubicBezTo>
                    <a:pt x="1800" y="1602"/>
                    <a:pt x="1800" y="1602"/>
                    <a:pt x="1800" y="1602"/>
                  </a:cubicBezTo>
                  <a:cubicBezTo>
                    <a:pt x="1800" y="1602"/>
                    <a:pt x="1800" y="1602"/>
                    <a:pt x="1800" y="1602"/>
                  </a:cubicBezTo>
                  <a:cubicBezTo>
                    <a:pt x="1800" y="1602"/>
                    <a:pt x="1800" y="1602"/>
                    <a:pt x="1800" y="1602"/>
                  </a:cubicBezTo>
                  <a:cubicBezTo>
                    <a:pt x="1600" y="1602"/>
                    <a:pt x="1600" y="1602"/>
                    <a:pt x="1600" y="1602"/>
                  </a:cubicBezTo>
                  <a:cubicBezTo>
                    <a:pt x="1600" y="2202"/>
                    <a:pt x="1600" y="2202"/>
                    <a:pt x="1600" y="2202"/>
                  </a:cubicBezTo>
                  <a:cubicBezTo>
                    <a:pt x="2200" y="2202"/>
                    <a:pt x="2200" y="2202"/>
                    <a:pt x="2200" y="2202"/>
                  </a:cubicBezTo>
                  <a:cubicBezTo>
                    <a:pt x="2200" y="2202"/>
                    <a:pt x="2200" y="2202"/>
                    <a:pt x="2200" y="2202"/>
                  </a:cubicBezTo>
                  <a:cubicBezTo>
                    <a:pt x="2200" y="2202"/>
                    <a:pt x="2200" y="2202"/>
                    <a:pt x="2200" y="2202"/>
                  </a:cubicBezTo>
                  <a:cubicBezTo>
                    <a:pt x="2200" y="1602"/>
                    <a:pt x="2200" y="1602"/>
                    <a:pt x="2200" y="1602"/>
                  </a:cubicBezTo>
                  <a:cubicBezTo>
                    <a:pt x="2200" y="1602"/>
                    <a:pt x="2200" y="1602"/>
                    <a:pt x="2200" y="1602"/>
                  </a:cubicBezTo>
                  <a:cubicBezTo>
                    <a:pt x="2200" y="1602"/>
                    <a:pt x="2200" y="1602"/>
                    <a:pt x="2200" y="1602"/>
                  </a:cubicBezTo>
                  <a:cubicBezTo>
                    <a:pt x="2000" y="1602"/>
                    <a:pt x="2000" y="1602"/>
                    <a:pt x="2000" y="1602"/>
                  </a:cubicBezTo>
                  <a:cubicBezTo>
                    <a:pt x="2000" y="1401"/>
                    <a:pt x="2000" y="1401"/>
                    <a:pt x="2000" y="1401"/>
                  </a:cubicBezTo>
                  <a:lnTo>
                    <a:pt x="2202" y="1401"/>
                  </a:lnTo>
                  <a:close/>
                  <a:moveTo>
                    <a:pt x="400" y="1802"/>
                  </a:moveTo>
                  <a:cubicBezTo>
                    <a:pt x="400" y="1802"/>
                    <a:pt x="400" y="1802"/>
                    <a:pt x="400" y="1802"/>
                  </a:cubicBezTo>
                  <a:cubicBezTo>
                    <a:pt x="400" y="1802"/>
                    <a:pt x="400" y="1802"/>
                    <a:pt x="400" y="1802"/>
                  </a:cubicBezTo>
                  <a:cubicBezTo>
                    <a:pt x="400" y="2002"/>
                    <a:pt x="400" y="2002"/>
                    <a:pt x="400" y="2002"/>
                  </a:cubicBezTo>
                  <a:cubicBezTo>
                    <a:pt x="200" y="2002"/>
                    <a:pt x="200" y="2002"/>
                    <a:pt x="200" y="2002"/>
                  </a:cubicBezTo>
                  <a:cubicBezTo>
                    <a:pt x="200" y="1802"/>
                    <a:pt x="200" y="1802"/>
                    <a:pt x="200" y="1802"/>
                  </a:cubicBezTo>
                  <a:cubicBezTo>
                    <a:pt x="200" y="1802"/>
                    <a:pt x="200" y="1802"/>
                    <a:pt x="200" y="1802"/>
                  </a:cubicBezTo>
                  <a:cubicBezTo>
                    <a:pt x="200" y="1802"/>
                    <a:pt x="200" y="1802"/>
                    <a:pt x="200" y="1802"/>
                  </a:cubicBezTo>
                  <a:lnTo>
                    <a:pt x="400" y="1802"/>
                  </a:lnTo>
                  <a:close/>
                  <a:moveTo>
                    <a:pt x="2000" y="2002"/>
                  </a:moveTo>
                  <a:cubicBezTo>
                    <a:pt x="1800" y="2002"/>
                    <a:pt x="1800" y="2002"/>
                    <a:pt x="1800" y="2002"/>
                  </a:cubicBezTo>
                  <a:cubicBezTo>
                    <a:pt x="1800" y="1802"/>
                    <a:pt x="1800" y="1802"/>
                    <a:pt x="1800" y="1802"/>
                  </a:cubicBezTo>
                  <a:cubicBezTo>
                    <a:pt x="1800" y="1802"/>
                    <a:pt x="1800" y="1802"/>
                    <a:pt x="1800" y="1802"/>
                  </a:cubicBezTo>
                  <a:cubicBezTo>
                    <a:pt x="1800" y="1802"/>
                    <a:pt x="1800" y="1802"/>
                    <a:pt x="1800" y="1802"/>
                  </a:cubicBezTo>
                  <a:cubicBezTo>
                    <a:pt x="2000" y="1802"/>
                    <a:pt x="2000" y="1802"/>
                    <a:pt x="2000" y="1802"/>
                  </a:cubicBezTo>
                  <a:lnTo>
                    <a:pt x="2000" y="20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1" name="Freeform 92"/>
            <p:cNvSpPr>
              <a:spLocks noEditPoints="1"/>
            </p:cNvSpPr>
            <p:nvPr/>
          </p:nvSpPr>
          <p:spPr bwMode="auto">
            <a:xfrm>
              <a:off x="3472" y="2527"/>
              <a:ext cx="731" cy="976"/>
            </a:xfrm>
            <a:custGeom>
              <a:avLst/>
              <a:gdLst>
                <a:gd name="T0" fmla="*/ 244 w 731"/>
                <a:gd name="T1" fmla="*/ 244 h 976"/>
                <a:gd name="T2" fmla="*/ 244 w 731"/>
                <a:gd name="T3" fmla="*/ 244 h 976"/>
                <a:gd name="T4" fmla="*/ 0 w 731"/>
                <a:gd name="T5" fmla="*/ 244 h 976"/>
                <a:gd name="T6" fmla="*/ 0 w 731"/>
                <a:gd name="T7" fmla="*/ 976 h 976"/>
                <a:gd name="T8" fmla="*/ 731 w 731"/>
                <a:gd name="T9" fmla="*/ 976 h 976"/>
                <a:gd name="T10" fmla="*/ 731 w 731"/>
                <a:gd name="T11" fmla="*/ 976 h 976"/>
                <a:gd name="T12" fmla="*/ 731 w 731"/>
                <a:gd name="T13" fmla="*/ 976 h 976"/>
                <a:gd name="T14" fmla="*/ 731 w 731"/>
                <a:gd name="T15" fmla="*/ 244 h 976"/>
                <a:gd name="T16" fmla="*/ 731 w 731"/>
                <a:gd name="T17" fmla="*/ 244 h 976"/>
                <a:gd name="T18" fmla="*/ 731 w 731"/>
                <a:gd name="T19" fmla="*/ 244 h 976"/>
                <a:gd name="T20" fmla="*/ 487 w 731"/>
                <a:gd name="T21" fmla="*/ 244 h 976"/>
                <a:gd name="T22" fmla="*/ 487 w 731"/>
                <a:gd name="T23" fmla="*/ 244 h 976"/>
                <a:gd name="T24" fmla="*/ 487 w 731"/>
                <a:gd name="T25" fmla="*/ 244 h 976"/>
                <a:gd name="T26" fmla="*/ 487 w 731"/>
                <a:gd name="T27" fmla="*/ 0 h 976"/>
                <a:gd name="T28" fmla="*/ 244 w 731"/>
                <a:gd name="T29" fmla="*/ 0 h 976"/>
                <a:gd name="T30" fmla="*/ 244 w 731"/>
                <a:gd name="T31" fmla="*/ 244 h 976"/>
                <a:gd name="T32" fmla="*/ 244 w 731"/>
                <a:gd name="T33" fmla="*/ 244 h 976"/>
                <a:gd name="T34" fmla="*/ 487 w 731"/>
                <a:gd name="T35" fmla="*/ 488 h 976"/>
                <a:gd name="T36" fmla="*/ 487 w 731"/>
                <a:gd name="T37" fmla="*/ 488 h 976"/>
                <a:gd name="T38" fmla="*/ 487 w 731"/>
                <a:gd name="T39" fmla="*/ 488 h 976"/>
                <a:gd name="T40" fmla="*/ 487 w 731"/>
                <a:gd name="T41" fmla="*/ 732 h 976"/>
                <a:gd name="T42" fmla="*/ 244 w 731"/>
                <a:gd name="T43" fmla="*/ 732 h 976"/>
                <a:gd name="T44" fmla="*/ 244 w 731"/>
                <a:gd name="T45" fmla="*/ 488 h 976"/>
                <a:gd name="T46" fmla="*/ 244 w 731"/>
                <a:gd name="T47" fmla="*/ 488 h 976"/>
                <a:gd name="T48" fmla="*/ 244 w 731"/>
                <a:gd name="T49" fmla="*/ 488 h 976"/>
                <a:gd name="T50" fmla="*/ 487 w 731"/>
                <a:gd name="T51" fmla="*/ 488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1" h="976">
                  <a:moveTo>
                    <a:pt x="244" y="244"/>
                  </a:moveTo>
                  <a:lnTo>
                    <a:pt x="244" y="244"/>
                  </a:lnTo>
                  <a:lnTo>
                    <a:pt x="0" y="244"/>
                  </a:lnTo>
                  <a:lnTo>
                    <a:pt x="0" y="976"/>
                  </a:lnTo>
                  <a:lnTo>
                    <a:pt x="731" y="976"/>
                  </a:lnTo>
                  <a:lnTo>
                    <a:pt x="731" y="976"/>
                  </a:lnTo>
                  <a:lnTo>
                    <a:pt x="731" y="976"/>
                  </a:lnTo>
                  <a:lnTo>
                    <a:pt x="731" y="244"/>
                  </a:lnTo>
                  <a:lnTo>
                    <a:pt x="731" y="244"/>
                  </a:lnTo>
                  <a:lnTo>
                    <a:pt x="731" y="244"/>
                  </a:lnTo>
                  <a:lnTo>
                    <a:pt x="487" y="244"/>
                  </a:lnTo>
                  <a:lnTo>
                    <a:pt x="487" y="244"/>
                  </a:lnTo>
                  <a:lnTo>
                    <a:pt x="487" y="244"/>
                  </a:lnTo>
                  <a:lnTo>
                    <a:pt x="487" y="0"/>
                  </a:lnTo>
                  <a:lnTo>
                    <a:pt x="244" y="0"/>
                  </a:lnTo>
                  <a:lnTo>
                    <a:pt x="244" y="244"/>
                  </a:lnTo>
                  <a:lnTo>
                    <a:pt x="244" y="244"/>
                  </a:lnTo>
                  <a:close/>
                  <a:moveTo>
                    <a:pt x="487" y="488"/>
                  </a:moveTo>
                  <a:lnTo>
                    <a:pt x="487" y="488"/>
                  </a:lnTo>
                  <a:lnTo>
                    <a:pt x="487" y="488"/>
                  </a:lnTo>
                  <a:lnTo>
                    <a:pt x="487" y="732"/>
                  </a:lnTo>
                  <a:lnTo>
                    <a:pt x="244" y="732"/>
                  </a:lnTo>
                  <a:lnTo>
                    <a:pt x="244" y="488"/>
                  </a:lnTo>
                  <a:lnTo>
                    <a:pt x="244" y="488"/>
                  </a:lnTo>
                  <a:lnTo>
                    <a:pt x="244" y="488"/>
                  </a:lnTo>
                  <a:lnTo>
                    <a:pt x="487" y="4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2" name="Rectangle 93"/>
            <p:cNvSpPr>
              <a:spLocks noChangeArrowheads="1"/>
            </p:cNvSpPr>
            <p:nvPr/>
          </p:nvSpPr>
          <p:spPr bwMode="auto">
            <a:xfrm>
              <a:off x="3718" y="2526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C7F1EFBF-7E30-7846-9A05-2B560D3FA26C}"/>
              </a:ext>
            </a:extLst>
          </p:cNvPr>
          <p:cNvGrpSpPr/>
          <p:nvPr/>
        </p:nvGrpSpPr>
        <p:grpSpPr>
          <a:xfrm>
            <a:off x="639026" y="1884440"/>
            <a:ext cx="316264" cy="451588"/>
            <a:chOff x="1291565" y="2584425"/>
            <a:chExt cx="237198" cy="338691"/>
          </a:xfrm>
        </p:grpSpPr>
        <p:sp>
          <p:nvSpPr>
            <p:cNvPr id="44" name="Freeform 19"/>
            <p:cNvSpPr>
              <a:spLocks noEditPoints="1"/>
            </p:cNvSpPr>
            <p:nvPr/>
          </p:nvSpPr>
          <p:spPr bwMode="auto">
            <a:xfrm>
              <a:off x="1291565" y="2584425"/>
              <a:ext cx="237198" cy="338691"/>
            </a:xfrm>
            <a:custGeom>
              <a:avLst/>
              <a:gdLst>
                <a:gd name="T0" fmla="*/ 1200 w 1400"/>
                <a:gd name="T1" fmla="*/ 800 h 2000"/>
                <a:gd name="T2" fmla="*/ 1200 w 1400"/>
                <a:gd name="T3" fmla="*/ 498 h 2000"/>
                <a:gd name="T4" fmla="*/ 700 w 1400"/>
                <a:gd name="T5" fmla="*/ 0 h 2000"/>
                <a:gd name="T6" fmla="*/ 200 w 1400"/>
                <a:gd name="T7" fmla="*/ 504 h 2000"/>
                <a:gd name="T8" fmla="*/ 200 w 1400"/>
                <a:gd name="T9" fmla="*/ 800 h 2000"/>
                <a:gd name="T10" fmla="*/ 0 w 1400"/>
                <a:gd name="T11" fmla="*/ 800 h 2000"/>
                <a:gd name="T12" fmla="*/ 0 w 1400"/>
                <a:gd name="T13" fmla="*/ 2000 h 2000"/>
                <a:gd name="T14" fmla="*/ 1200 w 1400"/>
                <a:gd name="T15" fmla="*/ 2000 h 2000"/>
                <a:gd name="T16" fmla="*/ 1400 w 1400"/>
                <a:gd name="T17" fmla="*/ 2000 h 2000"/>
                <a:gd name="T18" fmla="*/ 1400 w 1400"/>
                <a:gd name="T19" fmla="*/ 800 h 2000"/>
                <a:gd name="T20" fmla="*/ 1200 w 1400"/>
                <a:gd name="T21" fmla="*/ 800 h 2000"/>
                <a:gd name="T22" fmla="*/ 400 w 1400"/>
                <a:gd name="T23" fmla="*/ 496 h 2000"/>
                <a:gd name="T24" fmla="*/ 700 w 1400"/>
                <a:gd name="T25" fmla="*/ 200 h 2000"/>
                <a:gd name="T26" fmla="*/ 1000 w 1400"/>
                <a:gd name="T27" fmla="*/ 496 h 2000"/>
                <a:gd name="T28" fmla="*/ 1000 w 1400"/>
                <a:gd name="T29" fmla="*/ 796 h 2000"/>
                <a:gd name="T30" fmla="*/ 400 w 1400"/>
                <a:gd name="T31" fmla="*/ 796 h 2000"/>
                <a:gd name="T32" fmla="*/ 400 w 1400"/>
                <a:gd name="T33" fmla="*/ 496 h 2000"/>
                <a:gd name="T34" fmla="*/ 1200 w 1400"/>
                <a:gd name="T35" fmla="*/ 1800 h 2000"/>
                <a:gd name="T36" fmla="*/ 200 w 1400"/>
                <a:gd name="T37" fmla="*/ 1800 h 2000"/>
                <a:gd name="T38" fmla="*/ 200 w 1400"/>
                <a:gd name="T39" fmla="*/ 1000 h 2000"/>
                <a:gd name="T40" fmla="*/ 1000 w 1400"/>
                <a:gd name="T41" fmla="*/ 1000 h 2000"/>
                <a:gd name="T42" fmla="*/ 1200 w 1400"/>
                <a:gd name="T43" fmla="*/ 800 h 2000"/>
                <a:gd name="T44" fmla="*/ 1200 w 1400"/>
                <a:gd name="T45" fmla="*/ 800 h 2000"/>
                <a:gd name="T46" fmla="*/ 1200 w 1400"/>
                <a:gd name="T47" fmla="*/ 1800 h 2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00" h="2000">
                  <a:moveTo>
                    <a:pt x="1200" y="800"/>
                  </a:moveTo>
                  <a:cubicBezTo>
                    <a:pt x="1200" y="498"/>
                    <a:pt x="1200" y="498"/>
                    <a:pt x="1200" y="498"/>
                  </a:cubicBezTo>
                  <a:cubicBezTo>
                    <a:pt x="1200" y="221"/>
                    <a:pt x="976" y="0"/>
                    <a:pt x="700" y="0"/>
                  </a:cubicBezTo>
                  <a:cubicBezTo>
                    <a:pt x="424" y="0"/>
                    <a:pt x="200" y="228"/>
                    <a:pt x="200" y="504"/>
                  </a:cubicBezTo>
                  <a:cubicBezTo>
                    <a:pt x="200" y="800"/>
                    <a:pt x="200" y="800"/>
                    <a:pt x="200" y="800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0" y="2000"/>
                    <a:pt x="0" y="2000"/>
                    <a:pt x="0" y="2000"/>
                  </a:cubicBezTo>
                  <a:cubicBezTo>
                    <a:pt x="1200" y="2000"/>
                    <a:pt x="1200" y="2000"/>
                    <a:pt x="1200" y="2000"/>
                  </a:cubicBezTo>
                  <a:cubicBezTo>
                    <a:pt x="1400" y="2000"/>
                    <a:pt x="1400" y="2000"/>
                    <a:pt x="1400" y="2000"/>
                  </a:cubicBezTo>
                  <a:cubicBezTo>
                    <a:pt x="1400" y="800"/>
                    <a:pt x="1400" y="800"/>
                    <a:pt x="1400" y="800"/>
                  </a:cubicBezTo>
                  <a:lnTo>
                    <a:pt x="1200" y="800"/>
                  </a:lnTo>
                  <a:close/>
                  <a:moveTo>
                    <a:pt x="400" y="496"/>
                  </a:moveTo>
                  <a:cubicBezTo>
                    <a:pt x="400" y="331"/>
                    <a:pt x="536" y="200"/>
                    <a:pt x="700" y="200"/>
                  </a:cubicBezTo>
                  <a:cubicBezTo>
                    <a:pt x="864" y="200"/>
                    <a:pt x="1000" y="331"/>
                    <a:pt x="1000" y="496"/>
                  </a:cubicBezTo>
                  <a:cubicBezTo>
                    <a:pt x="1000" y="796"/>
                    <a:pt x="1000" y="796"/>
                    <a:pt x="1000" y="796"/>
                  </a:cubicBezTo>
                  <a:cubicBezTo>
                    <a:pt x="400" y="796"/>
                    <a:pt x="400" y="796"/>
                    <a:pt x="400" y="796"/>
                  </a:cubicBezTo>
                  <a:lnTo>
                    <a:pt x="400" y="496"/>
                  </a:lnTo>
                  <a:close/>
                  <a:moveTo>
                    <a:pt x="1200" y="1800"/>
                  </a:moveTo>
                  <a:cubicBezTo>
                    <a:pt x="200" y="1800"/>
                    <a:pt x="200" y="1800"/>
                    <a:pt x="200" y="1800"/>
                  </a:cubicBezTo>
                  <a:cubicBezTo>
                    <a:pt x="200" y="1000"/>
                    <a:pt x="200" y="1000"/>
                    <a:pt x="200" y="1000"/>
                  </a:cubicBezTo>
                  <a:cubicBezTo>
                    <a:pt x="1000" y="1000"/>
                    <a:pt x="1000" y="1000"/>
                    <a:pt x="1000" y="1000"/>
                  </a:cubicBezTo>
                  <a:cubicBezTo>
                    <a:pt x="1200" y="800"/>
                    <a:pt x="1200" y="800"/>
                    <a:pt x="1200" y="800"/>
                  </a:cubicBezTo>
                  <a:cubicBezTo>
                    <a:pt x="1200" y="800"/>
                    <a:pt x="1200" y="800"/>
                    <a:pt x="1200" y="800"/>
                  </a:cubicBezTo>
                  <a:lnTo>
                    <a:pt x="1200" y="180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  <p:sp>
          <p:nvSpPr>
            <p:cNvPr id="45" name="Rectangle 20"/>
            <p:cNvSpPr>
              <a:spLocks noChangeArrowheads="1"/>
            </p:cNvSpPr>
            <p:nvPr/>
          </p:nvSpPr>
          <p:spPr bwMode="auto">
            <a:xfrm>
              <a:off x="1393201" y="2787625"/>
              <a:ext cx="33855" cy="67781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351"/>
            </a:p>
          </p:txBody>
        </p:sp>
      </p:grpSp>
      <p:grpSp>
        <p:nvGrpSpPr>
          <p:cNvPr id="53" name="Group 43"/>
          <p:cNvGrpSpPr>
            <a:grpSpLocks noChangeAspect="1"/>
          </p:cNvGrpSpPr>
          <p:nvPr/>
        </p:nvGrpSpPr>
        <p:grpSpPr bwMode="auto">
          <a:xfrm>
            <a:off x="4360393" y="1935745"/>
            <a:ext cx="492281" cy="493200"/>
            <a:chOff x="2501" y="818"/>
            <a:chExt cx="2679" cy="2684"/>
          </a:xfrm>
          <a:solidFill>
            <a:schemeClr val="tx2"/>
          </a:solidFill>
        </p:grpSpPr>
        <p:sp>
          <p:nvSpPr>
            <p:cNvPr id="54" name="Freeform 44"/>
            <p:cNvSpPr>
              <a:spLocks noEditPoints="1"/>
            </p:cNvSpPr>
            <p:nvPr/>
          </p:nvSpPr>
          <p:spPr bwMode="auto">
            <a:xfrm>
              <a:off x="2501" y="818"/>
              <a:ext cx="2679" cy="732"/>
            </a:xfrm>
            <a:custGeom>
              <a:avLst/>
              <a:gdLst>
                <a:gd name="T0" fmla="*/ 783 w 2200"/>
                <a:gd name="T1" fmla="*/ 200 h 600"/>
                <a:gd name="T2" fmla="*/ 500 w 2200"/>
                <a:gd name="T3" fmla="*/ 0 h 600"/>
                <a:gd name="T4" fmla="*/ 217 w 2200"/>
                <a:gd name="T5" fmla="*/ 200 h 600"/>
                <a:gd name="T6" fmla="*/ 0 w 2200"/>
                <a:gd name="T7" fmla="*/ 200 h 600"/>
                <a:gd name="T8" fmla="*/ 0 w 2200"/>
                <a:gd name="T9" fmla="*/ 400 h 600"/>
                <a:gd name="T10" fmla="*/ 217 w 2200"/>
                <a:gd name="T11" fmla="*/ 400 h 600"/>
                <a:gd name="T12" fmla="*/ 500 w 2200"/>
                <a:gd name="T13" fmla="*/ 600 h 600"/>
                <a:gd name="T14" fmla="*/ 783 w 2200"/>
                <a:gd name="T15" fmla="*/ 400 h 600"/>
                <a:gd name="T16" fmla="*/ 2200 w 2200"/>
                <a:gd name="T17" fmla="*/ 400 h 600"/>
                <a:gd name="T18" fmla="*/ 2200 w 2200"/>
                <a:gd name="T19" fmla="*/ 200 h 600"/>
                <a:gd name="T20" fmla="*/ 783 w 2200"/>
                <a:gd name="T21" fmla="*/ 200 h 600"/>
                <a:gd name="T22" fmla="*/ 400 w 2200"/>
                <a:gd name="T23" fmla="*/ 300 h 600"/>
                <a:gd name="T24" fmla="*/ 500 w 2200"/>
                <a:gd name="T25" fmla="*/ 200 h 600"/>
                <a:gd name="T26" fmla="*/ 600 w 2200"/>
                <a:gd name="T27" fmla="*/ 300 h 600"/>
                <a:gd name="T28" fmla="*/ 500 w 2200"/>
                <a:gd name="T29" fmla="*/ 400 h 600"/>
                <a:gd name="T30" fmla="*/ 400 w 2200"/>
                <a:gd name="T31" fmla="*/ 3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00" h="600">
                  <a:moveTo>
                    <a:pt x="783" y="200"/>
                  </a:moveTo>
                  <a:cubicBezTo>
                    <a:pt x="742" y="83"/>
                    <a:pt x="631" y="0"/>
                    <a:pt x="500" y="0"/>
                  </a:cubicBezTo>
                  <a:cubicBezTo>
                    <a:pt x="369" y="0"/>
                    <a:pt x="258" y="83"/>
                    <a:pt x="217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400"/>
                    <a:pt x="0" y="400"/>
                    <a:pt x="0" y="400"/>
                  </a:cubicBezTo>
                  <a:cubicBezTo>
                    <a:pt x="217" y="400"/>
                    <a:pt x="217" y="400"/>
                    <a:pt x="217" y="400"/>
                  </a:cubicBezTo>
                  <a:cubicBezTo>
                    <a:pt x="258" y="517"/>
                    <a:pt x="369" y="600"/>
                    <a:pt x="500" y="600"/>
                  </a:cubicBezTo>
                  <a:cubicBezTo>
                    <a:pt x="631" y="600"/>
                    <a:pt x="742" y="517"/>
                    <a:pt x="783" y="400"/>
                  </a:cubicBezTo>
                  <a:cubicBezTo>
                    <a:pt x="2200" y="400"/>
                    <a:pt x="2200" y="400"/>
                    <a:pt x="2200" y="400"/>
                  </a:cubicBezTo>
                  <a:cubicBezTo>
                    <a:pt x="2200" y="200"/>
                    <a:pt x="2200" y="200"/>
                    <a:pt x="2200" y="200"/>
                  </a:cubicBezTo>
                  <a:lnTo>
                    <a:pt x="783" y="200"/>
                  </a:lnTo>
                  <a:close/>
                  <a:moveTo>
                    <a:pt x="400" y="300"/>
                  </a:moveTo>
                  <a:cubicBezTo>
                    <a:pt x="400" y="245"/>
                    <a:pt x="445" y="200"/>
                    <a:pt x="500" y="200"/>
                  </a:cubicBezTo>
                  <a:cubicBezTo>
                    <a:pt x="555" y="200"/>
                    <a:pt x="600" y="245"/>
                    <a:pt x="600" y="300"/>
                  </a:cubicBezTo>
                  <a:cubicBezTo>
                    <a:pt x="600" y="355"/>
                    <a:pt x="555" y="400"/>
                    <a:pt x="500" y="400"/>
                  </a:cubicBezTo>
                  <a:cubicBezTo>
                    <a:pt x="445" y="400"/>
                    <a:pt x="400" y="355"/>
                    <a:pt x="400" y="3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5" name="Freeform 45"/>
            <p:cNvSpPr>
              <a:spLocks noEditPoints="1"/>
            </p:cNvSpPr>
            <p:nvPr/>
          </p:nvSpPr>
          <p:spPr bwMode="auto">
            <a:xfrm>
              <a:off x="2501" y="1794"/>
              <a:ext cx="2679" cy="732"/>
            </a:xfrm>
            <a:custGeom>
              <a:avLst/>
              <a:gdLst>
                <a:gd name="T0" fmla="*/ 1700 w 2200"/>
                <a:gd name="T1" fmla="*/ 0 h 600"/>
                <a:gd name="T2" fmla="*/ 1417 w 2200"/>
                <a:gd name="T3" fmla="*/ 200 h 600"/>
                <a:gd name="T4" fmla="*/ 0 w 2200"/>
                <a:gd name="T5" fmla="*/ 200 h 600"/>
                <a:gd name="T6" fmla="*/ 0 w 2200"/>
                <a:gd name="T7" fmla="*/ 400 h 600"/>
                <a:gd name="T8" fmla="*/ 1417 w 2200"/>
                <a:gd name="T9" fmla="*/ 400 h 600"/>
                <a:gd name="T10" fmla="*/ 1700 w 2200"/>
                <a:gd name="T11" fmla="*/ 600 h 600"/>
                <a:gd name="T12" fmla="*/ 1983 w 2200"/>
                <a:gd name="T13" fmla="*/ 400 h 600"/>
                <a:gd name="T14" fmla="*/ 2200 w 2200"/>
                <a:gd name="T15" fmla="*/ 400 h 600"/>
                <a:gd name="T16" fmla="*/ 2200 w 2200"/>
                <a:gd name="T17" fmla="*/ 200 h 600"/>
                <a:gd name="T18" fmla="*/ 1983 w 2200"/>
                <a:gd name="T19" fmla="*/ 200 h 600"/>
                <a:gd name="T20" fmla="*/ 1700 w 2200"/>
                <a:gd name="T21" fmla="*/ 0 h 600"/>
                <a:gd name="T22" fmla="*/ 1600 w 2200"/>
                <a:gd name="T23" fmla="*/ 300 h 600"/>
                <a:gd name="T24" fmla="*/ 1700 w 2200"/>
                <a:gd name="T25" fmla="*/ 200 h 600"/>
                <a:gd name="T26" fmla="*/ 1800 w 2200"/>
                <a:gd name="T27" fmla="*/ 300 h 600"/>
                <a:gd name="T28" fmla="*/ 1700 w 2200"/>
                <a:gd name="T29" fmla="*/ 400 h 600"/>
                <a:gd name="T30" fmla="*/ 1600 w 2200"/>
                <a:gd name="T31" fmla="*/ 3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00" h="600">
                  <a:moveTo>
                    <a:pt x="1700" y="0"/>
                  </a:moveTo>
                  <a:cubicBezTo>
                    <a:pt x="1569" y="0"/>
                    <a:pt x="1458" y="83"/>
                    <a:pt x="1417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400"/>
                    <a:pt x="0" y="400"/>
                    <a:pt x="0" y="400"/>
                  </a:cubicBezTo>
                  <a:cubicBezTo>
                    <a:pt x="1417" y="400"/>
                    <a:pt x="1417" y="400"/>
                    <a:pt x="1417" y="400"/>
                  </a:cubicBezTo>
                  <a:cubicBezTo>
                    <a:pt x="1458" y="517"/>
                    <a:pt x="1569" y="600"/>
                    <a:pt x="1700" y="600"/>
                  </a:cubicBezTo>
                  <a:cubicBezTo>
                    <a:pt x="1831" y="600"/>
                    <a:pt x="1942" y="517"/>
                    <a:pt x="1983" y="400"/>
                  </a:cubicBezTo>
                  <a:cubicBezTo>
                    <a:pt x="2200" y="400"/>
                    <a:pt x="2200" y="400"/>
                    <a:pt x="2200" y="400"/>
                  </a:cubicBezTo>
                  <a:cubicBezTo>
                    <a:pt x="2200" y="200"/>
                    <a:pt x="2200" y="200"/>
                    <a:pt x="2200" y="200"/>
                  </a:cubicBezTo>
                  <a:cubicBezTo>
                    <a:pt x="1983" y="200"/>
                    <a:pt x="1983" y="200"/>
                    <a:pt x="1983" y="200"/>
                  </a:cubicBezTo>
                  <a:cubicBezTo>
                    <a:pt x="1942" y="83"/>
                    <a:pt x="1831" y="0"/>
                    <a:pt x="1700" y="0"/>
                  </a:cubicBezTo>
                  <a:close/>
                  <a:moveTo>
                    <a:pt x="1600" y="300"/>
                  </a:moveTo>
                  <a:cubicBezTo>
                    <a:pt x="1600" y="245"/>
                    <a:pt x="1645" y="200"/>
                    <a:pt x="1700" y="200"/>
                  </a:cubicBezTo>
                  <a:cubicBezTo>
                    <a:pt x="1755" y="200"/>
                    <a:pt x="1800" y="245"/>
                    <a:pt x="1800" y="300"/>
                  </a:cubicBezTo>
                  <a:cubicBezTo>
                    <a:pt x="1800" y="355"/>
                    <a:pt x="1755" y="400"/>
                    <a:pt x="1700" y="400"/>
                  </a:cubicBezTo>
                  <a:cubicBezTo>
                    <a:pt x="1645" y="400"/>
                    <a:pt x="1600" y="355"/>
                    <a:pt x="1600" y="3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6" name="Freeform 46"/>
            <p:cNvSpPr>
              <a:spLocks noEditPoints="1"/>
            </p:cNvSpPr>
            <p:nvPr/>
          </p:nvSpPr>
          <p:spPr bwMode="auto">
            <a:xfrm>
              <a:off x="2501" y="2770"/>
              <a:ext cx="2679" cy="732"/>
            </a:xfrm>
            <a:custGeom>
              <a:avLst/>
              <a:gdLst>
                <a:gd name="T0" fmla="*/ 900 w 2200"/>
                <a:gd name="T1" fmla="*/ 0 h 600"/>
                <a:gd name="T2" fmla="*/ 617 w 2200"/>
                <a:gd name="T3" fmla="*/ 200 h 600"/>
                <a:gd name="T4" fmla="*/ 0 w 2200"/>
                <a:gd name="T5" fmla="*/ 200 h 600"/>
                <a:gd name="T6" fmla="*/ 0 w 2200"/>
                <a:gd name="T7" fmla="*/ 400 h 600"/>
                <a:gd name="T8" fmla="*/ 617 w 2200"/>
                <a:gd name="T9" fmla="*/ 400 h 600"/>
                <a:gd name="T10" fmla="*/ 900 w 2200"/>
                <a:gd name="T11" fmla="*/ 600 h 600"/>
                <a:gd name="T12" fmla="*/ 1183 w 2200"/>
                <a:gd name="T13" fmla="*/ 400 h 600"/>
                <a:gd name="T14" fmla="*/ 2200 w 2200"/>
                <a:gd name="T15" fmla="*/ 400 h 600"/>
                <a:gd name="T16" fmla="*/ 2200 w 2200"/>
                <a:gd name="T17" fmla="*/ 200 h 600"/>
                <a:gd name="T18" fmla="*/ 1183 w 2200"/>
                <a:gd name="T19" fmla="*/ 200 h 600"/>
                <a:gd name="T20" fmla="*/ 900 w 2200"/>
                <a:gd name="T21" fmla="*/ 0 h 600"/>
                <a:gd name="T22" fmla="*/ 800 w 2200"/>
                <a:gd name="T23" fmla="*/ 300 h 600"/>
                <a:gd name="T24" fmla="*/ 900 w 2200"/>
                <a:gd name="T25" fmla="*/ 200 h 600"/>
                <a:gd name="T26" fmla="*/ 1000 w 2200"/>
                <a:gd name="T27" fmla="*/ 300 h 600"/>
                <a:gd name="T28" fmla="*/ 900 w 2200"/>
                <a:gd name="T29" fmla="*/ 400 h 600"/>
                <a:gd name="T30" fmla="*/ 800 w 2200"/>
                <a:gd name="T31" fmla="*/ 3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00" h="600">
                  <a:moveTo>
                    <a:pt x="900" y="0"/>
                  </a:moveTo>
                  <a:cubicBezTo>
                    <a:pt x="769" y="0"/>
                    <a:pt x="658" y="83"/>
                    <a:pt x="617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400"/>
                    <a:pt x="0" y="400"/>
                    <a:pt x="0" y="400"/>
                  </a:cubicBezTo>
                  <a:cubicBezTo>
                    <a:pt x="617" y="400"/>
                    <a:pt x="617" y="400"/>
                    <a:pt x="617" y="400"/>
                  </a:cubicBezTo>
                  <a:cubicBezTo>
                    <a:pt x="658" y="517"/>
                    <a:pt x="769" y="600"/>
                    <a:pt x="900" y="600"/>
                  </a:cubicBezTo>
                  <a:cubicBezTo>
                    <a:pt x="1031" y="600"/>
                    <a:pt x="1142" y="517"/>
                    <a:pt x="1183" y="400"/>
                  </a:cubicBezTo>
                  <a:cubicBezTo>
                    <a:pt x="2200" y="400"/>
                    <a:pt x="2200" y="400"/>
                    <a:pt x="2200" y="400"/>
                  </a:cubicBezTo>
                  <a:cubicBezTo>
                    <a:pt x="2200" y="200"/>
                    <a:pt x="2200" y="200"/>
                    <a:pt x="2200" y="200"/>
                  </a:cubicBezTo>
                  <a:cubicBezTo>
                    <a:pt x="1183" y="200"/>
                    <a:pt x="1183" y="200"/>
                    <a:pt x="1183" y="200"/>
                  </a:cubicBezTo>
                  <a:cubicBezTo>
                    <a:pt x="1142" y="83"/>
                    <a:pt x="1031" y="0"/>
                    <a:pt x="900" y="0"/>
                  </a:cubicBezTo>
                  <a:close/>
                  <a:moveTo>
                    <a:pt x="800" y="300"/>
                  </a:moveTo>
                  <a:cubicBezTo>
                    <a:pt x="800" y="245"/>
                    <a:pt x="845" y="200"/>
                    <a:pt x="900" y="200"/>
                  </a:cubicBezTo>
                  <a:cubicBezTo>
                    <a:pt x="955" y="200"/>
                    <a:pt x="1000" y="245"/>
                    <a:pt x="1000" y="300"/>
                  </a:cubicBezTo>
                  <a:cubicBezTo>
                    <a:pt x="1000" y="355"/>
                    <a:pt x="955" y="400"/>
                    <a:pt x="900" y="400"/>
                  </a:cubicBezTo>
                  <a:cubicBezTo>
                    <a:pt x="845" y="400"/>
                    <a:pt x="800" y="355"/>
                    <a:pt x="800" y="3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1035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5"/>
          <p:cNvSpPr txBox="1">
            <a:spLocks/>
          </p:cNvSpPr>
          <p:nvPr/>
        </p:nvSpPr>
        <p:spPr>
          <a:xfrm>
            <a:off x="403518" y="800216"/>
            <a:ext cx="9370797" cy="222250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377" rtl="0" eaLnBrk="1" latinLnBrk="0" hangingPunct="1">
              <a:lnSpc>
                <a:spcPct val="120000"/>
              </a:lnSpc>
              <a:spcBef>
                <a:spcPts val="200"/>
              </a:spcBef>
              <a:buClr>
                <a:schemeClr val="tx2"/>
              </a:buClr>
              <a:buSzPct val="100000"/>
              <a:buFontTx/>
              <a:buNone/>
              <a:defRPr sz="1400" b="0" kern="1200" spc="-51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377" rtl="0" eaLnBrk="1" latinLnBrk="0" hangingPunct="1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SzPct val="100000"/>
              <a:buFontTx/>
              <a:buNone/>
              <a:defRPr sz="1400" b="0" kern="1200" spc="-51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377" rtl="0" eaLnBrk="1" latinLnBrk="0" hangingPunct="1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SzPct val="100000"/>
              <a:buFontTx/>
              <a:buNone/>
              <a:defRPr sz="1400" b="0" kern="1200" spc="-51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377" rtl="0" eaLnBrk="1" latinLnBrk="0" hangingPunct="1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SzPct val="100000"/>
              <a:buFontTx/>
              <a:buNone/>
              <a:defRPr sz="1400" b="0" kern="1200" spc="-51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377" rtl="0" eaLnBrk="1" latinLnBrk="0" hangingPunct="1">
              <a:lnSpc>
                <a:spcPct val="120000"/>
              </a:lnSpc>
              <a:spcBef>
                <a:spcPts val="200"/>
              </a:spcBef>
              <a:buClr>
                <a:schemeClr val="bg2"/>
              </a:buClr>
              <a:buSzPct val="100000"/>
              <a:buFontTx/>
              <a:buNone/>
              <a:defRPr sz="1400" b="0" kern="1200" spc="-51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5400" b="1" dirty="0" smtClean="0"/>
              <a:t>Запрашивай </a:t>
            </a:r>
            <a:r>
              <a:rPr lang="en-US" sz="5400" b="1" dirty="0" smtClean="0"/>
              <a:t>DEMO</a:t>
            </a:r>
            <a:r>
              <a:rPr lang="en-GB" sz="5400" b="1" dirty="0" smtClean="0"/>
              <a:t>!</a:t>
            </a:r>
            <a:r>
              <a:rPr lang="ru-RU" sz="5400" b="1" dirty="0" smtClean="0"/>
              <a:t/>
            </a:r>
            <a:br>
              <a:rPr lang="ru-RU" sz="5400" b="1" dirty="0" smtClean="0"/>
            </a:br>
            <a:r>
              <a:rPr lang="ru-RU" sz="5400" b="1" dirty="0" smtClean="0"/>
              <a:t/>
            </a:r>
            <a:br>
              <a:rPr lang="ru-RU" sz="5400" b="1" dirty="0" smtClean="0"/>
            </a:br>
            <a:r>
              <a:rPr lang="ru-RU" dirty="0"/>
              <a:t>За всей информацией по заказу и </a:t>
            </a:r>
            <a:r>
              <a:rPr lang="ru-RU" dirty="0" smtClean="0"/>
              <a:t>установке </a:t>
            </a:r>
            <a:r>
              <a:rPr lang="ru-RU" dirty="0" err="1"/>
              <a:t>Юманго</a:t>
            </a:r>
            <a:r>
              <a:rPr lang="ru-RU" dirty="0"/>
              <a:t> обращайтесь </a:t>
            </a:r>
            <a:r>
              <a:rPr lang="ru-RU" dirty="0" smtClean="0"/>
              <a:t>к</a:t>
            </a:r>
            <a:r>
              <a:rPr lang="ru-RU" dirty="0"/>
              <a:t> </a:t>
            </a:r>
            <a:r>
              <a:rPr lang="ru-RU" dirty="0" smtClean="0"/>
              <a:t>менеджерам ООО «Зазеркалье-сервис»</a:t>
            </a:r>
            <a:endParaRPr lang="en-GB" sz="5400" dirty="0"/>
          </a:p>
        </p:txBody>
      </p:sp>
      <p:sp>
        <p:nvSpPr>
          <p:cNvPr id="5" name="Freeform 8"/>
          <p:cNvSpPr>
            <a:spLocks noChangeAspect="1"/>
          </p:cNvSpPr>
          <p:nvPr/>
        </p:nvSpPr>
        <p:spPr bwMode="auto">
          <a:xfrm>
            <a:off x="5679061" y="2616106"/>
            <a:ext cx="5918662" cy="3604434"/>
          </a:xfrm>
          <a:custGeom>
            <a:avLst/>
            <a:gdLst>
              <a:gd name="T0" fmla="*/ 811 w 816"/>
              <a:gd name="T1" fmla="*/ 0 h 496"/>
              <a:gd name="T2" fmla="*/ 681 w 816"/>
              <a:gd name="T3" fmla="*/ 101 h 496"/>
              <a:gd name="T4" fmla="*/ 601 w 816"/>
              <a:gd name="T5" fmla="*/ 162 h 496"/>
              <a:gd name="T6" fmla="*/ 519 w 816"/>
              <a:gd name="T7" fmla="*/ 222 h 496"/>
              <a:gd name="T8" fmla="*/ 384 w 816"/>
              <a:gd name="T9" fmla="*/ 321 h 496"/>
              <a:gd name="T10" fmla="*/ 193 w 816"/>
              <a:gd name="T11" fmla="*/ 465 h 496"/>
              <a:gd name="T12" fmla="*/ 189 w 816"/>
              <a:gd name="T13" fmla="*/ 468 h 496"/>
              <a:gd name="T14" fmla="*/ 188 w 816"/>
              <a:gd name="T15" fmla="*/ 469 h 496"/>
              <a:gd name="T16" fmla="*/ 187 w 816"/>
              <a:gd name="T17" fmla="*/ 469 h 496"/>
              <a:gd name="T18" fmla="*/ 186 w 816"/>
              <a:gd name="T19" fmla="*/ 469 h 496"/>
              <a:gd name="T20" fmla="*/ 184 w 816"/>
              <a:gd name="T21" fmla="*/ 466 h 496"/>
              <a:gd name="T22" fmla="*/ 148 w 816"/>
              <a:gd name="T23" fmla="*/ 420 h 496"/>
              <a:gd name="T24" fmla="*/ 61 w 816"/>
              <a:gd name="T25" fmla="*/ 308 h 496"/>
              <a:gd name="T26" fmla="*/ 16 w 816"/>
              <a:gd name="T27" fmla="*/ 258 h 496"/>
              <a:gd name="T28" fmla="*/ 7 w 816"/>
              <a:gd name="T29" fmla="*/ 257 h 496"/>
              <a:gd name="T30" fmla="*/ 3 w 816"/>
              <a:gd name="T31" fmla="*/ 268 h 496"/>
              <a:gd name="T32" fmla="*/ 50 w 816"/>
              <a:gd name="T33" fmla="*/ 336 h 496"/>
              <a:gd name="T34" fmla="*/ 96 w 816"/>
              <a:gd name="T35" fmla="*/ 395 h 496"/>
              <a:gd name="T36" fmla="*/ 151 w 816"/>
              <a:gd name="T37" fmla="*/ 466 h 496"/>
              <a:gd name="T38" fmla="*/ 163 w 816"/>
              <a:gd name="T39" fmla="*/ 482 h 496"/>
              <a:gd name="T40" fmla="*/ 168 w 816"/>
              <a:gd name="T41" fmla="*/ 487 h 496"/>
              <a:gd name="T42" fmla="*/ 179 w 816"/>
              <a:gd name="T43" fmla="*/ 494 h 496"/>
              <a:gd name="T44" fmla="*/ 189 w 816"/>
              <a:gd name="T45" fmla="*/ 495 h 496"/>
              <a:gd name="T46" fmla="*/ 202 w 816"/>
              <a:gd name="T47" fmla="*/ 491 h 496"/>
              <a:gd name="T48" fmla="*/ 206 w 816"/>
              <a:gd name="T49" fmla="*/ 487 h 496"/>
              <a:gd name="T50" fmla="*/ 355 w 816"/>
              <a:gd name="T51" fmla="*/ 374 h 496"/>
              <a:gd name="T52" fmla="*/ 403 w 816"/>
              <a:gd name="T53" fmla="*/ 336 h 496"/>
              <a:gd name="T54" fmla="*/ 515 w 816"/>
              <a:gd name="T55" fmla="*/ 246 h 496"/>
              <a:gd name="T56" fmla="*/ 628 w 816"/>
              <a:gd name="T57" fmla="*/ 158 h 496"/>
              <a:gd name="T58" fmla="*/ 741 w 816"/>
              <a:gd name="T59" fmla="*/ 68 h 496"/>
              <a:gd name="T60" fmla="*/ 809 w 816"/>
              <a:gd name="T61" fmla="*/ 10 h 496"/>
              <a:gd name="T62" fmla="*/ 816 w 816"/>
              <a:gd name="T63" fmla="*/ 3 h 496"/>
              <a:gd name="T64" fmla="*/ 813 w 816"/>
              <a:gd name="T65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496">
                <a:moveTo>
                  <a:pt x="813" y="0"/>
                </a:moveTo>
                <a:cubicBezTo>
                  <a:pt x="812" y="0"/>
                  <a:pt x="811" y="0"/>
                  <a:pt x="811" y="0"/>
                </a:cubicBezTo>
                <a:cubicBezTo>
                  <a:pt x="777" y="28"/>
                  <a:pt x="743" y="56"/>
                  <a:pt x="708" y="81"/>
                </a:cubicBezTo>
                <a:cubicBezTo>
                  <a:pt x="699" y="88"/>
                  <a:pt x="690" y="94"/>
                  <a:pt x="681" y="101"/>
                </a:cubicBezTo>
                <a:cubicBezTo>
                  <a:pt x="654" y="121"/>
                  <a:pt x="654" y="121"/>
                  <a:pt x="654" y="121"/>
                </a:cubicBezTo>
                <a:cubicBezTo>
                  <a:pt x="601" y="162"/>
                  <a:pt x="601" y="162"/>
                  <a:pt x="601" y="162"/>
                </a:cubicBezTo>
                <a:cubicBezTo>
                  <a:pt x="583" y="175"/>
                  <a:pt x="565" y="189"/>
                  <a:pt x="547" y="202"/>
                </a:cubicBezTo>
                <a:cubicBezTo>
                  <a:pt x="538" y="209"/>
                  <a:pt x="529" y="215"/>
                  <a:pt x="519" y="222"/>
                </a:cubicBezTo>
                <a:cubicBezTo>
                  <a:pt x="510" y="228"/>
                  <a:pt x="497" y="238"/>
                  <a:pt x="485" y="247"/>
                </a:cubicBezTo>
                <a:cubicBezTo>
                  <a:pt x="448" y="273"/>
                  <a:pt x="420" y="295"/>
                  <a:pt x="384" y="321"/>
                </a:cubicBezTo>
                <a:cubicBezTo>
                  <a:pt x="348" y="348"/>
                  <a:pt x="312" y="375"/>
                  <a:pt x="276" y="402"/>
                </a:cubicBezTo>
                <a:cubicBezTo>
                  <a:pt x="248" y="422"/>
                  <a:pt x="221" y="444"/>
                  <a:pt x="193" y="465"/>
                </a:cubicBezTo>
                <a:cubicBezTo>
                  <a:pt x="191" y="467"/>
                  <a:pt x="191" y="467"/>
                  <a:pt x="191" y="467"/>
                </a:cubicBezTo>
                <a:cubicBezTo>
                  <a:pt x="189" y="468"/>
                  <a:pt x="189" y="468"/>
                  <a:pt x="189" y="468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8" y="469"/>
                  <a:pt x="188" y="469"/>
                  <a:pt x="188" y="469"/>
                </a:cubicBezTo>
                <a:cubicBezTo>
                  <a:pt x="187" y="469"/>
                  <a:pt x="187" y="469"/>
                  <a:pt x="187" y="469"/>
                </a:cubicBezTo>
                <a:cubicBezTo>
                  <a:pt x="187" y="469"/>
                  <a:pt x="187" y="469"/>
                  <a:pt x="186" y="469"/>
                </a:cubicBezTo>
                <a:cubicBezTo>
                  <a:pt x="186" y="469"/>
                  <a:pt x="186" y="469"/>
                  <a:pt x="186" y="469"/>
                </a:cubicBezTo>
                <a:cubicBezTo>
                  <a:pt x="186" y="469"/>
                  <a:pt x="186" y="469"/>
                  <a:pt x="186" y="469"/>
                </a:cubicBezTo>
                <a:cubicBezTo>
                  <a:pt x="186" y="469"/>
                  <a:pt x="185" y="468"/>
                  <a:pt x="184" y="466"/>
                </a:cubicBezTo>
                <a:cubicBezTo>
                  <a:pt x="177" y="457"/>
                  <a:pt x="177" y="457"/>
                  <a:pt x="177" y="457"/>
                </a:cubicBezTo>
                <a:cubicBezTo>
                  <a:pt x="148" y="420"/>
                  <a:pt x="148" y="420"/>
                  <a:pt x="148" y="420"/>
                </a:cubicBezTo>
                <a:cubicBezTo>
                  <a:pt x="129" y="395"/>
                  <a:pt x="109" y="370"/>
                  <a:pt x="90" y="345"/>
                </a:cubicBezTo>
                <a:cubicBezTo>
                  <a:pt x="61" y="308"/>
                  <a:pt x="61" y="308"/>
                  <a:pt x="61" y="308"/>
                </a:cubicBezTo>
                <a:cubicBezTo>
                  <a:pt x="50" y="294"/>
                  <a:pt x="40" y="280"/>
                  <a:pt x="28" y="268"/>
                </a:cubicBezTo>
                <a:cubicBezTo>
                  <a:pt x="25" y="264"/>
                  <a:pt x="21" y="260"/>
                  <a:pt x="16" y="258"/>
                </a:cubicBezTo>
                <a:cubicBezTo>
                  <a:pt x="14" y="258"/>
                  <a:pt x="11" y="257"/>
                  <a:pt x="8" y="257"/>
                </a:cubicBezTo>
                <a:cubicBezTo>
                  <a:pt x="8" y="257"/>
                  <a:pt x="7" y="257"/>
                  <a:pt x="7" y="257"/>
                </a:cubicBezTo>
                <a:cubicBezTo>
                  <a:pt x="5" y="257"/>
                  <a:pt x="3" y="257"/>
                  <a:pt x="2" y="259"/>
                </a:cubicBezTo>
                <a:cubicBezTo>
                  <a:pt x="0" y="261"/>
                  <a:pt x="2" y="265"/>
                  <a:pt x="3" y="268"/>
                </a:cubicBezTo>
                <a:cubicBezTo>
                  <a:pt x="6" y="274"/>
                  <a:pt x="10" y="281"/>
                  <a:pt x="14" y="287"/>
                </a:cubicBezTo>
                <a:cubicBezTo>
                  <a:pt x="26" y="303"/>
                  <a:pt x="38" y="320"/>
                  <a:pt x="50" y="336"/>
                </a:cubicBezTo>
                <a:cubicBezTo>
                  <a:pt x="56" y="344"/>
                  <a:pt x="62" y="352"/>
                  <a:pt x="68" y="360"/>
                </a:cubicBezTo>
                <a:cubicBezTo>
                  <a:pt x="96" y="395"/>
                  <a:pt x="96" y="395"/>
                  <a:pt x="96" y="395"/>
                </a:cubicBezTo>
                <a:cubicBezTo>
                  <a:pt x="124" y="431"/>
                  <a:pt x="124" y="431"/>
                  <a:pt x="124" y="431"/>
                </a:cubicBezTo>
                <a:cubicBezTo>
                  <a:pt x="151" y="466"/>
                  <a:pt x="151" y="466"/>
                  <a:pt x="151" y="466"/>
                </a:cubicBezTo>
                <a:cubicBezTo>
                  <a:pt x="159" y="477"/>
                  <a:pt x="159" y="477"/>
                  <a:pt x="159" y="477"/>
                </a:cubicBezTo>
                <a:cubicBezTo>
                  <a:pt x="163" y="482"/>
                  <a:pt x="163" y="482"/>
                  <a:pt x="163" y="482"/>
                </a:cubicBezTo>
                <a:cubicBezTo>
                  <a:pt x="164" y="483"/>
                  <a:pt x="165" y="484"/>
                  <a:pt x="166" y="485"/>
                </a:cubicBezTo>
                <a:cubicBezTo>
                  <a:pt x="166" y="485"/>
                  <a:pt x="167" y="486"/>
                  <a:pt x="168" y="487"/>
                </a:cubicBezTo>
                <a:cubicBezTo>
                  <a:pt x="168" y="487"/>
                  <a:pt x="169" y="488"/>
                  <a:pt x="170" y="489"/>
                </a:cubicBezTo>
                <a:cubicBezTo>
                  <a:pt x="172" y="491"/>
                  <a:pt x="175" y="493"/>
                  <a:pt x="179" y="494"/>
                </a:cubicBezTo>
                <a:cubicBezTo>
                  <a:pt x="181" y="495"/>
                  <a:pt x="184" y="496"/>
                  <a:pt x="186" y="496"/>
                </a:cubicBezTo>
                <a:cubicBezTo>
                  <a:pt x="187" y="496"/>
                  <a:pt x="188" y="496"/>
                  <a:pt x="189" y="495"/>
                </a:cubicBezTo>
                <a:cubicBezTo>
                  <a:pt x="193" y="495"/>
                  <a:pt x="196" y="494"/>
                  <a:pt x="199" y="492"/>
                </a:cubicBezTo>
                <a:cubicBezTo>
                  <a:pt x="200" y="491"/>
                  <a:pt x="201" y="491"/>
                  <a:pt x="202" y="491"/>
                </a:cubicBezTo>
                <a:cubicBezTo>
                  <a:pt x="202" y="490"/>
                  <a:pt x="203" y="490"/>
                  <a:pt x="203" y="489"/>
                </a:cubicBezTo>
                <a:cubicBezTo>
                  <a:pt x="204" y="489"/>
                  <a:pt x="205" y="488"/>
                  <a:pt x="206" y="487"/>
                </a:cubicBezTo>
                <a:cubicBezTo>
                  <a:pt x="248" y="456"/>
                  <a:pt x="248" y="456"/>
                  <a:pt x="248" y="456"/>
                </a:cubicBezTo>
                <a:cubicBezTo>
                  <a:pt x="283" y="429"/>
                  <a:pt x="319" y="402"/>
                  <a:pt x="355" y="374"/>
                </a:cubicBezTo>
                <a:cubicBezTo>
                  <a:pt x="379" y="356"/>
                  <a:pt x="379" y="356"/>
                  <a:pt x="379" y="356"/>
                </a:cubicBezTo>
                <a:cubicBezTo>
                  <a:pt x="387" y="349"/>
                  <a:pt x="395" y="343"/>
                  <a:pt x="403" y="336"/>
                </a:cubicBezTo>
                <a:cubicBezTo>
                  <a:pt x="421" y="321"/>
                  <a:pt x="440" y="307"/>
                  <a:pt x="459" y="292"/>
                </a:cubicBezTo>
                <a:cubicBezTo>
                  <a:pt x="477" y="276"/>
                  <a:pt x="496" y="261"/>
                  <a:pt x="515" y="246"/>
                </a:cubicBezTo>
                <a:cubicBezTo>
                  <a:pt x="533" y="231"/>
                  <a:pt x="553" y="217"/>
                  <a:pt x="572" y="203"/>
                </a:cubicBezTo>
                <a:cubicBezTo>
                  <a:pt x="591" y="188"/>
                  <a:pt x="610" y="173"/>
                  <a:pt x="628" y="158"/>
                </a:cubicBezTo>
                <a:cubicBezTo>
                  <a:pt x="685" y="113"/>
                  <a:pt x="685" y="113"/>
                  <a:pt x="685" y="113"/>
                </a:cubicBezTo>
                <a:cubicBezTo>
                  <a:pt x="704" y="98"/>
                  <a:pt x="723" y="83"/>
                  <a:pt x="741" y="68"/>
                </a:cubicBezTo>
                <a:cubicBezTo>
                  <a:pt x="760" y="52"/>
                  <a:pt x="778" y="37"/>
                  <a:pt x="796" y="21"/>
                </a:cubicBezTo>
                <a:cubicBezTo>
                  <a:pt x="809" y="10"/>
                  <a:pt x="809" y="10"/>
                  <a:pt x="809" y="10"/>
                </a:cubicBezTo>
                <a:cubicBezTo>
                  <a:pt x="813" y="6"/>
                  <a:pt x="813" y="6"/>
                  <a:pt x="813" y="6"/>
                </a:cubicBezTo>
                <a:cubicBezTo>
                  <a:pt x="814" y="6"/>
                  <a:pt x="815" y="4"/>
                  <a:pt x="816" y="3"/>
                </a:cubicBezTo>
                <a:cubicBezTo>
                  <a:pt x="816" y="3"/>
                  <a:pt x="816" y="2"/>
                  <a:pt x="816" y="1"/>
                </a:cubicBezTo>
                <a:cubicBezTo>
                  <a:pt x="815" y="0"/>
                  <a:pt x="814" y="0"/>
                  <a:pt x="813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32" tIns="45716" rIns="91432" bIns="45716" numCol="1" anchor="t" anchorCtr="0" compatLnSpc="1">
            <a:prstTxWarp prst="textNoShape">
              <a:avLst/>
            </a:prstTxWarp>
          </a:bodyPr>
          <a:lstStyle/>
          <a:p>
            <a:endParaRPr lang="en-GB" sz="1300"/>
          </a:p>
        </p:txBody>
      </p:sp>
    </p:spTree>
    <p:extLst>
      <p:ext uri="{BB962C8B-B14F-4D97-AF65-F5344CB8AC3E}">
        <p14:creationId xmlns:p14="http://schemas.microsoft.com/office/powerpoint/2010/main" val="2201745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CC38A58-6E92-4086-ACE4-2D4D45CAF4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64834"/>
            <a:ext cx="12192000" cy="1325563"/>
          </a:xfrm>
        </p:spPr>
        <p:txBody>
          <a:bodyPr>
            <a:noAutofit/>
          </a:bodyPr>
          <a:lstStyle/>
          <a:p>
            <a:pPr algn="ctr"/>
            <a:r>
              <a:rPr lang="en-US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OCR </a:t>
            </a:r>
            <a:r>
              <a:rPr lang="ru-RU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Сервер</a:t>
            </a:r>
            <a:r>
              <a:rPr lang="en-US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en-US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endParaRPr lang="en-US" sz="3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D089AEDE-93BB-4C97-B707-79A0EAC5D6F9}"/>
              </a:ext>
            </a:extLst>
          </p:cNvPr>
          <p:cNvSpPr txBox="1"/>
          <p:nvPr/>
        </p:nvSpPr>
        <p:spPr>
          <a:xfrm>
            <a:off x="345314" y="1155637"/>
            <a:ext cx="1151140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914400">
              <a:defRPr/>
            </a:pPr>
            <a:r>
              <a:rPr lang="ru-RU" sz="2000" noProof="0" dirty="0" smtClean="0">
                <a:solidFill>
                  <a:prstClr val="black"/>
                </a:solidFill>
              </a:rPr>
              <a:t>Простой программный продукт с мощным функционалом и движком от </a:t>
            </a:r>
            <a:r>
              <a:rPr lang="en-US" sz="2000" noProof="0" dirty="0" smtClean="0">
                <a:solidFill>
                  <a:prstClr val="black"/>
                </a:solidFill>
              </a:rPr>
              <a:t>ABBY</a:t>
            </a:r>
            <a:r>
              <a:rPr lang="ru-RU" sz="2000" noProof="0" dirty="0" smtClean="0">
                <a:solidFill>
                  <a:prstClr val="black"/>
                </a:solidFill>
              </a:rPr>
              <a:t>. Конвертирует и распознает фото и отсканированные документы и файлы.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pic>
        <p:nvPicPr>
          <p:cNvPr id="5122" name="Picture 2" descr="https://i.ytimg.com/vi/GOfFA3cEa7o/maxresdefault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761" y="2006554"/>
            <a:ext cx="7913052" cy="44510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64419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CC38A58-6E92-4086-ACE4-2D4D45CAF4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84017"/>
            <a:ext cx="12192000" cy="1325563"/>
          </a:xfrm>
        </p:spPr>
        <p:txBody>
          <a:bodyPr>
            <a:noAutofit/>
          </a:bodyPr>
          <a:lstStyle/>
          <a:p>
            <a:pPr algn="ctr"/>
            <a:r>
              <a:rPr lang="ru-RU" sz="32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Оптическое распознавание символов</a:t>
            </a:r>
            <a:r>
              <a:rPr lang="en-US" sz="32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en-US" sz="32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ru-RU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Optical Character Recognition</a:t>
            </a:r>
            <a:r>
              <a:rPr lang="en-US" sz="2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OCR)</a:t>
            </a:r>
            <a:r>
              <a:rPr lang="en-US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en-US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endParaRPr lang="en-US" sz="3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D089AEDE-93BB-4C97-B707-79A0EAC5D6F9}"/>
              </a:ext>
            </a:extLst>
          </p:cNvPr>
          <p:cNvSpPr txBox="1"/>
          <p:nvPr/>
        </p:nvSpPr>
        <p:spPr>
          <a:xfrm>
            <a:off x="345314" y="1278348"/>
            <a:ext cx="1151140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914400">
              <a:defRPr/>
            </a:pPr>
            <a:r>
              <a:rPr lang="ru-RU" sz="2000" dirty="0" smtClean="0">
                <a:solidFill>
                  <a:prstClr val="black"/>
                </a:solidFill>
              </a:rPr>
              <a:t>OCR </a:t>
            </a:r>
            <a:r>
              <a:rPr lang="ru-RU" sz="2000" dirty="0">
                <a:solidFill>
                  <a:prstClr val="black"/>
                </a:solidFill>
              </a:rPr>
              <a:t>начинается с </a:t>
            </a:r>
            <a:r>
              <a:rPr lang="ru-RU" sz="2000" dirty="0" smtClean="0">
                <a:solidFill>
                  <a:prstClr val="black"/>
                </a:solidFill>
              </a:rPr>
              <a:t>изображения</a:t>
            </a:r>
            <a:r>
              <a:rPr lang="en-US" sz="2000" dirty="0" smtClean="0">
                <a:solidFill>
                  <a:prstClr val="black"/>
                </a:solidFill>
              </a:rPr>
              <a:t>.</a:t>
            </a:r>
            <a:r>
              <a:rPr lang="ru-RU" sz="2000" dirty="0">
                <a:solidFill>
                  <a:prstClr val="black"/>
                </a:solidFill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hlinkClick r:id="rId3"/>
              </a:rPr>
              <a:t>knmOCR@mail.ru</a:t>
            </a:r>
            <a:r>
              <a:rPr lang="ru-RU" sz="2000" dirty="0" smtClean="0">
                <a:solidFill>
                  <a:prstClr val="black"/>
                </a:solidFill>
              </a:rPr>
              <a:t> </a:t>
            </a:r>
            <a:br>
              <a:rPr lang="ru-RU" sz="2000" dirty="0" smtClean="0">
                <a:solidFill>
                  <a:prstClr val="black"/>
                </a:solidFill>
              </a:rPr>
            </a:br>
            <a:r>
              <a:rPr lang="ru-RU" sz="2000" dirty="0" smtClean="0">
                <a:solidFill>
                  <a:prstClr val="black"/>
                </a:solidFill>
              </a:rPr>
              <a:t>Можно отправить изображение по </a:t>
            </a:r>
            <a:r>
              <a:rPr lang="en-US" sz="2000" dirty="0" smtClean="0">
                <a:solidFill>
                  <a:prstClr val="black"/>
                </a:solidFill>
              </a:rPr>
              <a:t>e-mail</a:t>
            </a:r>
            <a:r>
              <a:rPr lang="ru-RU" sz="2000" dirty="0" smtClean="0">
                <a:solidFill>
                  <a:prstClr val="black"/>
                </a:solidFill>
              </a:rPr>
              <a:t>, положить файл в папку, либо отправить с МФУ. 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7333" t="815" r="11917" b="5260"/>
          <a:stretch/>
        </p:blipFill>
        <p:spPr>
          <a:xfrm>
            <a:off x="4262137" y="2136359"/>
            <a:ext cx="6360256" cy="4161406"/>
          </a:xfrm>
          <a:prstGeom prst="rect">
            <a:avLst/>
          </a:prstGeom>
        </p:spPr>
      </p:pic>
      <p:pic>
        <p:nvPicPr>
          <p:cNvPr id="4098" name="Picture 2" descr="Apple iPhone 7 Plus 32GB Black – Dokanii.com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400" b="94400" l="19800" r="81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256" t="4194" r="17519" b="3907"/>
          <a:stretch/>
        </p:blipFill>
        <p:spPr bwMode="auto">
          <a:xfrm>
            <a:off x="556910" y="2151751"/>
            <a:ext cx="3136202" cy="42244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2391" y="2630161"/>
            <a:ext cx="1748743" cy="31040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5763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CC38A58-6E92-4086-ACE4-2D4D45CAF4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84017"/>
            <a:ext cx="12192000" cy="1325563"/>
          </a:xfrm>
        </p:spPr>
        <p:txBody>
          <a:bodyPr>
            <a:noAutofit/>
          </a:bodyPr>
          <a:lstStyle/>
          <a:p>
            <a:pPr algn="ctr"/>
            <a:r>
              <a:rPr lang="ru-RU" sz="32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Оптическое распознавание символов</a:t>
            </a:r>
            <a:r>
              <a:rPr lang="en-US" sz="32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en-US" sz="32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ru-RU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Optical Character Recognition</a:t>
            </a:r>
            <a:r>
              <a:rPr lang="en-US" sz="2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OCR)</a:t>
            </a:r>
            <a:r>
              <a:rPr lang="en-US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en-US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endParaRPr lang="en-US" sz="3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D089AEDE-93BB-4C97-B707-79A0EAC5D6F9}"/>
              </a:ext>
            </a:extLst>
          </p:cNvPr>
          <p:cNvSpPr txBox="1"/>
          <p:nvPr/>
        </p:nvSpPr>
        <p:spPr>
          <a:xfrm>
            <a:off x="345314" y="1278348"/>
            <a:ext cx="1151140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914400">
              <a:defRPr/>
            </a:pPr>
            <a:r>
              <a:rPr lang="ru-RU" sz="2000" dirty="0" smtClean="0">
                <a:solidFill>
                  <a:prstClr val="black"/>
                </a:solidFill>
              </a:rPr>
              <a:t>Алгоритм идентифицирует </a:t>
            </a:r>
            <a:r>
              <a:rPr lang="ru-RU" sz="2000" dirty="0">
                <a:solidFill>
                  <a:prstClr val="black"/>
                </a:solidFill>
              </a:rPr>
              <a:t>текст на </a:t>
            </a:r>
            <a:r>
              <a:rPr lang="ru-RU" sz="2000" dirty="0" smtClean="0">
                <a:solidFill>
                  <a:prstClr val="black"/>
                </a:solidFill>
              </a:rPr>
              <a:t>изображении </a:t>
            </a:r>
            <a:r>
              <a:rPr lang="ru-RU" sz="2000" dirty="0">
                <a:solidFill>
                  <a:prstClr val="black"/>
                </a:solidFill>
              </a:rPr>
              <a:t>и извлекает символы из изображения для использования в других </a:t>
            </a:r>
            <a:r>
              <a:rPr lang="ru-RU" sz="2000" dirty="0" smtClean="0">
                <a:solidFill>
                  <a:prstClr val="black"/>
                </a:solidFill>
              </a:rPr>
              <a:t>приложениях.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7333" t="815" r="11917" b="5260"/>
          <a:stretch/>
        </p:blipFill>
        <p:spPr>
          <a:xfrm>
            <a:off x="4266531" y="2136359"/>
            <a:ext cx="6360256" cy="4161406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5839122" y="3219932"/>
            <a:ext cx="3291840" cy="1234440"/>
          </a:xfrm>
          <a:prstGeom prst="rect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Rectangle 28"/>
          <p:cNvSpPr/>
          <p:nvPr/>
        </p:nvSpPr>
        <p:spPr>
          <a:xfrm>
            <a:off x="4427772" y="5088963"/>
            <a:ext cx="2907762" cy="976557"/>
          </a:xfrm>
          <a:prstGeom prst="rect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Rectangle 29"/>
          <p:cNvSpPr/>
          <p:nvPr/>
        </p:nvSpPr>
        <p:spPr>
          <a:xfrm>
            <a:off x="7482440" y="5088963"/>
            <a:ext cx="2907762" cy="976557"/>
          </a:xfrm>
          <a:prstGeom prst="rect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Rectangle 8"/>
          <p:cNvSpPr/>
          <p:nvPr/>
        </p:nvSpPr>
        <p:spPr>
          <a:xfrm>
            <a:off x="4422477" y="4902972"/>
            <a:ext cx="914400" cy="18599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US" sz="800" dirty="0">
                <a:solidFill>
                  <a:schemeClr val="tx1"/>
                </a:solidFill>
              </a:rPr>
              <a:t>OCR </a:t>
            </a:r>
            <a:r>
              <a:rPr lang="ru-RU" sz="800" dirty="0">
                <a:solidFill>
                  <a:schemeClr val="tx1"/>
                </a:solidFill>
              </a:rPr>
              <a:t>алгоритм</a:t>
            </a:r>
          </a:p>
        </p:txBody>
      </p:sp>
      <p:sp>
        <p:nvSpPr>
          <p:cNvPr id="31" name="Rectangle 30"/>
          <p:cNvSpPr/>
          <p:nvPr/>
        </p:nvSpPr>
        <p:spPr>
          <a:xfrm>
            <a:off x="7475546" y="4902972"/>
            <a:ext cx="914400" cy="18599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US" sz="800" dirty="0">
                <a:solidFill>
                  <a:schemeClr val="tx1"/>
                </a:solidFill>
              </a:rPr>
              <a:t>OCR </a:t>
            </a:r>
            <a:r>
              <a:rPr lang="ru-RU" sz="800" dirty="0">
                <a:solidFill>
                  <a:schemeClr val="tx1"/>
                </a:solidFill>
              </a:rPr>
              <a:t>алгоритм</a:t>
            </a:r>
          </a:p>
        </p:txBody>
      </p:sp>
      <p:sp>
        <p:nvSpPr>
          <p:cNvPr id="32" name="Rectangle 31"/>
          <p:cNvSpPr/>
          <p:nvPr/>
        </p:nvSpPr>
        <p:spPr>
          <a:xfrm>
            <a:off x="5839122" y="3033941"/>
            <a:ext cx="914400" cy="18599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US" sz="800" dirty="0">
                <a:solidFill>
                  <a:schemeClr val="tx1"/>
                </a:solidFill>
              </a:rPr>
              <a:t>OCR </a:t>
            </a:r>
            <a:r>
              <a:rPr lang="ru-RU" sz="800" dirty="0">
                <a:solidFill>
                  <a:schemeClr val="tx1"/>
                </a:solidFill>
              </a:rPr>
              <a:t>алгоритм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677205" y="2376992"/>
            <a:ext cx="2822754" cy="2407374"/>
            <a:chOff x="695400" y="1233496"/>
            <a:chExt cx="5572553" cy="4752528"/>
          </a:xfrm>
        </p:grpSpPr>
        <p:pic>
          <p:nvPicPr>
            <p:cNvPr id="48" name="Picture 47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5400" y="1233496"/>
              <a:ext cx="5572553" cy="4752528"/>
            </a:xfrm>
            <a:prstGeom prst="rect">
              <a:avLst/>
            </a:prstGeom>
          </p:spPr>
        </p:pic>
        <p:pic>
          <p:nvPicPr>
            <p:cNvPr id="49" name="Picture 48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1424" y="1412775"/>
              <a:ext cx="5112568" cy="295232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60426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CC38A58-6E92-4086-ACE4-2D4D45CAF4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84017"/>
            <a:ext cx="12192000" cy="1325563"/>
          </a:xfrm>
        </p:spPr>
        <p:txBody>
          <a:bodyPr>
            <a:noAutofit/>
          </a:bodyPr>
          <a:lstStyle/>
          <a:p>
            <a:pPr algn="ctr"/>
            <a:r>
              <a:rPr lang="ru-RU" sz="32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Оптическое распознавание символов</a:t>
            </a:r>
            <a:r>
              <a:rPr lang="en-US" sz="32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en-US" sz="32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ru-RU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2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Optical Character Recognition</a:t>
            </a:r>
            <a:r>
              <a:rPr lang="en-US" sz="2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OCR)</a:t>
            </a:r>
            <a:r>
              <a:rPr lang="en-US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en-US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endParaRPr lang="en-US" sz="3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D089AEDE-93BB-4C97-B707-79A0EAC5D6F9}"/>
              </a:ext>
            </a:extLst>
          </p:cNvPr>
          <p:cNvSpPr txBox="1"/>
          <p:nvPr/>
        </p:nvSpPr>
        <p:spPr>
          <a:xfrm>
            <a:off x="345314" y="1278348"/>
            <a:ext cx="115114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914400">
              <a:defRPr/>
            </a:pPr>
            <a:r>
              <a:rPr lang="ru-RU" sz="2000" dirty="0" smtClean="0">
                <a:solidFill>
                  <a:prstClr val="black"/>
                </a:solidFill>
              </a:rPr>
              <a:t>Готовый файл сохраняется в редактируемой форме в </a:t>
            </a:r>
            <a:r>
              <a:rPr lang="en-US" sz="2000" dirty="0" smtClean="0">
                <a:solidFill>
                  <a:prstClr val="black"/>
                </a:solidFill>
              </a:rPr>
              <a:t>PDF, MS Word </a:t>
            </a:r>
            <a:r>
              <a:rPr lang="ru-RU" sz="2000" dirty="0" smtClean="0">
                <a:solidFill>
                  <a:prstClr val="black"/>
                </a:solidFill>
              </a:rPr>
              <a:t>или </a:t>
            </a:r>
            <a:r>
              <a:rPr lang="en-US" sz="2000" dirty="0" smtClean="0">
                <a:solidFill>
                  <a:prstClr val="black"/>
                </a:solidFill>
              </a:rPr>
              <a:t>Excel</a:t>
            </a:r>
            <a:r>
              <a:rPr lang="en-US" sz="2000" dirty="0">
                <a:solidFill>
                  <a:prstClr val="black"/>
                </a:solidFill>
              </a:rPr>
              <a:t>.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58720" y="2136358"/>
            <a:ext cx="7284133" cy="4097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137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CC38A58-6E92-4086-ACE4-2D4D45CAF4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84017"/>
            <a:ext cx="12192000" cy="1325563"/>
          </a:xfrm>
        </p:spPr>
        <p:txBody>
          <a:bodyPr>
            <a:noAutofit/>
          </a:bodyPr>
          <a:lstStyle/>
          <a:p>
            <a:pPr algn="ctr"/>
            <a:r>
              <a:rPr lang="ru-RU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Автоматизированное создание электронных архивов</a:t>
            </a:r>
            <a:endParaRPr lang="en-US" sz="3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D089AEDE-93BB-4C97-B707-79A0EAC5D6F9}"/>
              </a:ext>
            </a:extLst>
          </p:cNvPr>
          <p:cNvSpPr txBox="1"/>
          <p:nvPr/>
        </p:nvSpPr>
        <p:spPr>
          <a:xfrm>
            <a:off x="345314" y="1278348"/>
            <a:ext cx="1151140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914400">
              <a:defRPr/>
            </a:pPr>
            <a:r>
              <a:rPr lang="ru-RU" sz="2000" dirty="0" smtClean="0">
                <a:solidFill>
                  <a:prstClr val="black"/>
                </a:solidFill>
              </a:rPr>
              <a:t>Возможно быстро находить нужную информацию и редактировать, использовать данные, которые ранее были в аналоговом виде.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5668" t="20963" r="11333" b="46740"/>
          <a:stretch/>
        </p:blipFill>
        <p:spPr>
          <a:xfrm>
            <a:off x="1470292" y="2488214"/>
            <a:ext cx="9272705" cy="23075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7388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Content Placeholder 2">
            <a:extLst>
              <a:ext uri="{FF2B5EF4-FFF2-40B4-BE49-F238E27FC236}">
                <a16:creationId xmlns:a16="http://schemas.microsoft.com/office/drawing/2014/main" xmlns="" id="{56B34C7A-7416-4A97-A9A7-82D6C374D962}"/>
              </a:ext>
            </a:extLst>
          </p:cNvPr>
          <p:cNvSpPr txBox="1">
            <a:spLocks/>
          </p:cNvSpPr>
          <p:nvPr/>
        </p:nvSpPr>
        <p:spPr>
          <a:xfrm>
            <a:off x="716305" y="3439160"/>
            <a:ext cx="2153935" cy="169171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422264" indent="-184146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7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608385" indent="-1871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20779" indent="-2123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Clr>
                <a:srgbClr val="44546A"/>
              </a:buClr>
              <a:defRPr/>
            </a:pPr>
            <a:r>
              <a:rPr lang="ru-RU" sz="1400" dirty="0" smtClean="0"/>
              <a:t>Сканирование документов или фото с анализами </a:t>
            </a:r>
            <a:r>
              <a:rPr lang="en-US" sz="1400" dirty="0" smtClean="0"/>
              <a:t>/ </a:t>
            </a:r>
            <a:r>
              <a:rPr lang="ru-RU" sz="1400" dirty="0" smtClean="0"/>
              <a:t>справок пациентов и занесение их в базу данных. </a:t>
            </a:r>
            <a:endParaRPr kumimoji="0" lang="es-ES" sz="1400" b="0" i="0" u="none" strike="noStrike" kern="1200" cap="none" spc="0" normalizeH="0" baseline="0" noProof="0" dirty="0">
              <a:ln>
                <a:noFill/>
              </a:ln>
              <a:solidFill>
                <a:srgbClr val="44546A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F2F2F2"/>
          </a:solidFill>
        </p:spPr>
        <p:txBody>
          <a:bodyPr>
            <a:normAutofit/>
          </a:bodyPr>
          <a:lstStyle/>
          <a:p>
            <a:r>
              <a:rPr lang="ru-RU" dirty="0" smtClean="0"/>
              <a:t>Решение для задач обработки документов в любой отрасли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dirty="0" smtClean="0"/>
              <a:t>Пока все дома!</a:t>
            </a:r>
            <a:endParaRPr lang="en-GB" dirty="0"/>
          </a:p>
        </p:txBody>
      </p:sp>
      <p:sp>
        <p:nvSpPr>
          <p:cNvPr id="10" name="Rectangle 9"/>
          <p:cNvSpPr/>
          <p:nvPr/>
        </p:nvSpPr>
        <p:spPr>
          <a:xfrm>
            <a:off x="717285" y="2724871"/>
            <a:ext cx="217127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Здравоохранение</a:t>
            </a:r>
            <a:endParaRPr lang="en-GB" sz="1400" b="1" dirty="0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7</a:t>
            </a:fld>
            <a:endParaRPr lang="en-GB" dirty="0"/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xmlns="" id="{56B34C7A-7416-4A97-A9A7-82D6C374D962}"/>
              </a:ext>
            </a:extLst>
          </p:cNvPr>
          <p:cNvSpPr txBox="1">
            <a:spLocks/>
          </p:cNvSpPr>
          <p:nvPr/>
        </p:nvSpPr>
        <p:spPr>
          <a:xfrm>
            <a:off x="2883833" y="3439160"/>
            <a:ext cx="2153935" cy="169171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422264" indent="-184146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7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608385" indent="-1871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20779" indent="-2123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Clr>
                <a:srgbClr val="44546A"/>
              </a:buClr>
              <a:defRPr/>
            </a:pPr>
            <a:r>
              <a:rPr lang="ru-RU" sz="1400" dirty="0" smtClean="0"/>
              <a:t>Сканирование любых текстов на бумажном носителе и конвертация в электронный формат с возможностью редактирования и хранения с быстрым поиском.</a:t>
            </a:r>
            <a:endParaRPr kumimoji="0" lang="es-ES" sz="1400" b="0" i="0" u="none" strike="noStrike" kern="1200" cap="none" spc="0" normalizeH="0" baseline="0" noProof="0" dirty="0">
              <a:ln>
                <a:noFill/>
              </a:ln>
              <a:solidFill>
                <a:srgbClr val="44546A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884813" y="2724871"/>
            <a:ext cx="215768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Юриспруденция</a:t>
            </a:r>
            <a:endParaRPr lang="en-GB" sz="1400" b="1" dirty="0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xmlns="" id="{56B34C7A-7416-4A97-A9A7-82D6C374D962}"/>
              </a:ext>
            </a:extLst>
          </p:cNvPr>
          <p:cNvSpPr txBox="1">
            <a:spLocks/>
          </p:cNvSpPr>
          <p:nvPr/>
        </p:nvSpPr>
        <p:spPr>
          <a:xfrm>
            <a:off x="5168970" y="3439160"/>
            <a:ext cx="2153935" cy="169171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422264" indent="-184146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7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608385" indent="-1871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20779" indent="-2123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Clr>
                <a:srgbClr val="44546A"/>
              </a:buClr>
              <a:defRPr/>
            </a:pPr>
            <a:r>
              <a:rPr lang="ru-RU" sz="1400" dirty="0" smtClean="0"/>
              <a:t>Сканирование штрих-кодов,  информацию о продукте для дальнейшего размещения на сайте, печати или ведения базы данных и учета.</a:t>
            </a:r>
            <a:endParaRPr kumimoji="0" lang="es-ES" sz="1400" b="0" i="0" u="none" strike="noStrike" kern="1200" cap="none" spc="0" normalizeH="0" baseline="0" noProof="0" dirty="0">
              <a:ln>
                <a:noFill/>
              </a:ln>
              <a:solidFill>
                <a:srgbClr val="44546A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5037768" y="2724871"/>
            <a:ext cx="214093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Ритейл</a:t>
            </a:r>
            <a:endParaRPr lang="en-GB" sz="1400" b="1" dirty="0"/>
          </a:p>
        </p:txBody>
      </p:sp>
      <p:sp>
        <p:nvSpPr>
          <p:cNvPr id="35" name="Content Placeholder 2">
            <a:extLst>
              <a:ext uri="{FF2B5EF4-FFF2-40B4-BE49-F238E27FC236}">
                <a16:creationId xmlns:a16="http://schemas.microsoft.com/office/drawing/2014/main" xmlns="" id="{56B34C7A-7416-4A97-A9A7-82D6C374D962}"/>
              </a:ext>
            </a:extLst>
          </p:cNvPr>
          <p:cNvSpPr txBox="1">
            <a:spLocks/>
          </p:cNvSpPr>
          <p:nvPr/>
        </p:nvSpPr>
        <p:spPr>
          <a:xfrm>
            <a:off x="7177723" y="3439160"/>
            <a:ext cx="2153935" cy="169171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422264" indent="-184146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7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608385" indent="-1871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20779" indent="-2123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Clr>
                <a:srgbClr val="44546A"/>
              </a:buClr>
              <a:defRPr/>
            </a:pPr>
            <a:r>
              <a:rPr lang="ru-RU" sz="1400" noProof="0" dirty="0" smtClean="0"/>
              <a:t>Создание архива первичной документации, автоматическая загрузка данных из «аналогового» вида в «цифровой»</a:t>
            </a:r>
            <a:endParaRPr kumimoji="0" lang="es-ES" sz="1400" b="0" i="0" u="none" strike="noStrike" kern="1200" cap="none" spc="0" normalizeH="0" baseline="0" noProof="0" dirty="0">
              <a:ln>
                <a:noFill/>
              </a:ln>
              <a:solidFill>
                <a:srgbClr val="44546A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7165095" y="2724871"/>
            <a:ext cx="215768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Бухгалтерия и Н</a:t>
            </a:r>
            <a:r>
              <a:rPr lang="en-US" sz="1400" b="1" dirty="0" smtClean="0"/>
              <a:t>R</a:t>
            </a:r>
            <a:endParaRPr lang="en-GB" sz="1400" b="1" dirty="0"/>
          </a:p>
        </p:txBody>
      </p:sp>
      <p:sp>
        <p:nvSpPr>
          <p:cNvPr id="37" name="Content Placeholder 2">
            <a:extLst>
              <a:ext uri="{FF2B5EF4-FFF2-40B4-BE49-F238E27FC236}">
                <a16:creationId xmlns:a16="http://schemas.microsoft.com/office/drawing/2014/main" xmlns="" id="{56B34C7A-7416-4A97-A9A7-82D6C374D962}"/>
              </a:ext>
            </a:extLst>
          </p:cNvPr>
          <p:cNvSpPr txBox="1">
            <a:spLocks/>
          </p:cNvSpPr>
          <p:nvPr/>
        </p:nvSpPr>
        <p:spPr>
          <a:xfrm>
            <a:off x="9347805" y="3439160"/>
            <a:ext cx="2153935" cy="169171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422264" indent="-184146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7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608385" indent="-1871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20779" indent="-2123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Clr>
                <a:srgbClr val="44546A"/>
              </a:buClr>
              <a:defRPr/>
            </a:pPr>
            <a:r>
              <a:rPr lang="ru-RU" sz="1400" noProof="0" dirty="0" smtClean="0"/>
              <a:t>Создание архива документации, автоматическая загрузка данных из «аналогового» вида в «цифровой». Например через телефон и занесение сразу в базу данных.</a:t>
            </a:r>
            <a:endParaRPr kumimoji="0" lang="es-ES" sz="1400" b="0" i="0" u="none" strike="noStrike" kern="1200" cap="none" spc="0" normalizeH="0" baseline="0" noProof="0" dirty="0">
              <a:ln>
                <a:noFill/>
              </a:ln>
              <a:solidFill>
                <a:srgbClr val="44546A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9335177" y="2724871"/>
            <a:ext cx="215768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Логистика</a:t>
            </a:r>
            <a:endParaRPr lang="en-GB" sz="1400" b="1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8531" y="1323781"/>
            <a:ext cx="1252165" cy="116905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840" y="1318432"/>
            <a:ext cx="1231134" cy="1168437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452006" y="1305763"/>
            <a:ext cx="1224463" cy="113581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17724" y="1249577"/>
            <a:ext cx="1271569" cy="123608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3291" y="1260951"/>
            <a:ext cx="1289313" cy="12833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36713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F2F2F2"/>
          </a:solidFill>
        </p:spPr>
        <p:txBody>
          <a:bodyPr>
            <a:normAutofit/>
          </a:bodyPr>
          <a:lstStyle/>
          <a:p>
            <a:r>
              <a:rPr lang="ru-RU" dirty="0" smtClean="0"/>
              <a:t>Решение для задач обработки документов каждому сотруднику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 dirty="0" smtClean="0"/>
              <a:t>Пока все дома!</a:t>
            </a:r>
            <a:endParaRPr lang="en-GB" dirty="0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381702-59A5-4643-AE93-D7BF7F78153B}" type="slidenum">
              <a:rPr lang="en-GB" smtClean="0"/>
              <a:t>8</a:t>
            </a:fld>
            <a:endParaRPr lang="en-GB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8167" b="94167" l="6333" r="94667">
                        <a14:foregroundMark x1="17000" y1="42333" x2="17000" y2="42333"/>
                        <a14:foregroundMark x1="41333" y1="40167" x2="41333" y2="40167"/>
                        <a14:foregroundMark x1="59167" y1="39167" x2="59167" y2="39167"/>
                        <a14:foregroundMark x1="80500" y1="39500" x2="80500" y2="39500"/>
                        <a14:foregroundMark x1="83667" y1="61333" x2="83667" y2="61333"/>
                        <a14:foregroundMark x1="59167" y1="64000" x2="59167" y2="64000"/>
                        <a14:foregroundMark x1="63500" y1="85333" x2="63500" y2="85333"/>
                        <a14:foregroundMark x1="85500" y1="82833" x2="85500" y2="82833"/>
                        <a14:foregroundMark x1="60667" y1="80667" x2="60667" y2="80667"/>
                        <a14:foregroundMark x1="35667" y1="81667" x2="35667" y2="81667"/>
                        <a14:foregroundMark x1="35667" y1="84833" x2="35667" y2="84833"/>
                        <a14:foregroundMark x1="41000" y1="81333" x2="41000" y2="81333"/>
                        <a14:foregroundMark x1="19333" y1="82500" x2="19333" y2="82500"/>
                        <a14:foregroundMark x1="18667" y1="59833" x2="18667" y2="59833"/>
                        <a14:foregroundMark x1="39500" y1="39000" x2="39500" y2="39000"/>
                        <a14:foregroundMark x1="61000" y1="35833" x2="61000" y2="35833"/>
                        <a14:foregroundMark x1="57000" y1="35500" x2="62833" y2="38333"/>
                        <a14:foregroundMark x1="35500" y1="36500" x2="41167" y2="40667"/>
                        <a14:foregroundMark x1="82667" y1="84000" x2="84333" y2="861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8886"/>
          <a:stretch/>
        </p:blipFill>
        <p:spPr>
          <a:xfrm>
            <a:off x="3271629" y="1863836"/>
            <a:ext cx="5715000" cy="4064161"/>
          </a:xfrm>
          <a:prstGeom prst="rect">
            <a:avLst/>
          </a:prstGeom>
        </p:spPr>
      </p:pic>
      <p:sp>
        <p:nvSpPr>
          <p:cNvPr id="28" name="Content Placeholder 2">
            <a:extLst>
              <a:ext uri="{FF2B5EF4-FFF2-40B4-BE49-F238E27FC236}">
                <a16:creationId xmlns:a16="http://schemas.microsoft.com/office/drawing/2014/main" xmlns="" id="{56B34C7A-7416-4A97-A9A7-82D6C374D962}"/>
              </a:ext>
            </a:extLst>
          </p:cNvPr>
          <p:cNvSpPr txBox="1">
            <a:spLocks/>
          </p:cNvSpPr>
          <p:nvPr/>
        </p:nvSpPr>
        <p:spPr>
          <a:xfrm>
            <a:off x="396000" y="2049095"/>
            <a:ext cx="3076405" cy="169171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422264" indent="-184146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7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608385" indent="-1871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20779" indent="-2123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lnSpc>
                <a:spcPct val="150000"/>
              </a:lnSpc>
              <a:buClr>
                <a:srgbClr val="44546A"/>
              </a:buClr>
              <a:defRPr/>
            </a:pPr>
            <a:r>
              <a:rPr lang="ru-RU" sz="1800" dirty="0" smtClean="0">
                <a:solidFill>
                  <a:schemeClr val="tx1"/>
                </a:solidFill>
              </a:rPr>
              <a:t>Секретарь или офис-менеджер</a:t>
            </a:r>
          </a:p>
          <a:p>
            <a:pPr lvl="0">
              <a:lnSpc>
                <a:spcPct val="150000"/>
              </a:lnSpc>
              <a:buClr>
                <a:srgbClr val="44546A"/>
              </a:buClr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Юрист</a:t>
            </a:r>
          </a:p>
          <a:p>
            <a:pPr lvl="0">
              <a:lnSpc>
                <a:spcPct val="150000"/>
              </a:lnSpc>
              <a:buClr>
                <a:srgbClr val="44546A"/>
              </a:buClr>
              <a:defRPr/>
            </a:pPr>
            <a:r>
              <a:rPr lang="ru-RU" sz="1800" dirty="0" smtClean="0">
                <a:solidFill>
                  <a:schemeClr val="tx1"/>
                </a:solidFill>
              </a:rPr>
              <a:t>Менеджер по продажам или закупкам</a:t>
            </a:r>
          </a:p>
          <a:p>
            <a:pPr lvl="0">
              <a:lnSpc>
                <a:spcPct val="150000"/>
              </a:lnSpc>
              <a:buClr>
                <a:srgbClr val="44546A"/>
              </a:buClr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Научный</a:t>
            </a:r>
            <a:r>
              <a:rPr kumimoji="0" lang="ru-RU" sz="1800" b="0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 сотрудник или разработчик</a:t>
            </a:r>
          </a:p>
          <a:p>
            <a:pPr lvl="0">
              <a:lnSpc>
                <a:spcPct val="150000"/>
              </a:lnSpc>
              <a:buClr>
                <a:srgbClr val="44546A"/>
              </a:buClr>
              <a:defRPr/>
            </a:pPr>
            <a:endParaRPr kumimoji="0" lang="es-ES" sz="1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  <p:sp>
        <p:nvSpPr>
          <p:cNvPr id="39" name="Content Placeholder 2">
            <a:extLst>
              <a:ext uri="{FF2B5EF4-FFF2-40B4-BE49-F238E27FC236}">
                <a16:creationId xmlns:a16="http://schemas.microsoft.com/office/drawing/2014/main" xmlns="" id="{56B34C7A-7416-4A97-A9A7-82D6C374D962}"/>
              </a:ext>
            </a:extLst>
          </p:cNvPr>
          <p:cNvSpPr txBox="1">
            <a:spLocks/>
          </p:cNvSpPr>
          <p:nvPr/>
        </p:nvSpPr>
        <p:spPr>
          <a:xfrm>
            <a:off x="9024849" y="2009360"/>
            <a:ext cx="2772043" cy="330342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15995" indent="-215995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46077" indent="-223833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422264" indent="-184146" algn="l" defTabSz="914377" rtl="0" eaLnBrk="1" latinLnBrk="0" hangingPunct="1">
              <a:lnSpc>
                <a:spcPct val="120000"/>
              </a:lnSpc>
              <a:spcBef>
                <a:spcPts val="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None/>
              <a:defRPr sz="1700" i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3pPr>
            <a:lvl4pPr marL="608385" indent="-1871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20779" indent="-212395" algn="l" defTabSz="914377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SzPct val="100000"/>
              <a:buFont typeface="Arial" panose="020B0604020202020204" pitchFamily="34" charset="0"/>
              <a:buChar char="+"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  <a:buClr>
                <a:srgbClr val="44546A"/>
              </a:buClr>
              <a:defRPr/>
            </a:pPr>
            <a:r>
              <a:rPr lang="ru-RU" sz="2000" dirty="0">
                <a:solidFill>
                  <a:schemeClr val="tx1"/>
                </a:solidFill>
              </a:rPr>
              <a:t>Переводчик </a:t>
            </a:r>
          </a:p>
          <a:p>
            <a:pPr>
              <a:lnSpc>
                <a:spcPct val="150000"/>
              </a:lnSpc>
              <a:buClr>
                <a:srgbClr val="44546A"/>
              </a:buClr>
              <a:defRPr/>
            </a:pPr>
            <a:r>
              <a:rPr lang="ru-RU" sz="2000" dirty="0" smtClean="0">
                <a:solidFill>
                  <a:schemeClr val="tx1"/>
                </a:solidFill>
              </a:rPr>
              <a:t>Маркетолог </a:t>
            </a:r>
            <a:r>
              <a:rPr lang="ru-RU" sz="2000" dirty="0">
                <a:solidFill>
                  <a:schemeClr val="tx1"/>
                </a:solidFill>
              </a:rPr>
              <a:t>или аналитик</a:t>
            </a:r>
          </a:p>
          <a:p>
            <a:pPr>
              <a:lnSpc>
                <a:spcPct val="150000"/>
              </a:lnSpc>
              <a:buClr>
                <a:srgbClr val="44546A"/>
              </a:buClr>
              <a:defRPr/>
            </a:pPr>
            <a:r>
              <a:rPr lang="ru-RU" sz="2000" dirty="0">
                <a:solidFill>
                  <a:schemeClr val="tx1"/>
                </a:solidFill>
              </a:rPr>
              <a:t>Бухгалтер</a:t>
            </a:r>
          </a:p>
          <a:p>
            <a:pPr>
              <a:lnSpc>
                <a:spcPct val="150000"/>
              </a:lnSpc>
              <a:buClr>
                <a:srgbClr val="44546A"/>
              </a:buClr>
              <a:defRPr/>
            </a:pPr>
            <a:r>
              <a:rPr lang="ru-RU" sz="2000" dirty="0">
                <a:solidFill>
                  <a:schemeClr val="tx1"/>
                </a:solidFill>
              </a:rPr>
              <a:t>ИТ-специалист</a:t>
            </a:r>
            <a:endParaRPr lang="en-US" sz="2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9568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CC38A58-6E92-4086-ACE4-2D4D45CAF4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84017"/>
            <a:ext cx="12192000" cy="1325563"/>
          </a:xfrm>
        </p:spPr>
        <p:txBody>
          <a:bodyPr>
            <a:noAutofit/>
          </a:bodyPr>
          <a:lstStyle/>
          <a:p>
            <a:pPr algn="ctr"/>
            <a:r>
              <a:rPr lang="ru-RU" sz="32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Типовые задачи сотрудников</a:t>
            </a:r>
            <a:endParaRPr lang="en-US" sz="3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Content Placeholder 11"/>
          <p:cNvSpPr>
            <a:spLocks noGrp="1"/>
          </p:cNvSpPr>
          <p:nvPr>
            <p:ph idx="1"/>
          </p:nvPr>
        </p:nvSpPr>
        <p:spPr>
          <a:xfrm>
            <a:off x="1737340" y="1557339"/>
            <a:ext cx="10046673" cy="5029436"/>
          </a:xfrm>
        </p:spPr>
        <p:txBody>
          <a:bodyPr/>
          <a:lstStyle/>
          <a:p>
            <a:pPr marL="0" indent="0">
              <a:buNone/>
            </a:pPr>
            <a:r>
              <a:rPr lang="ru-RU" sz="2000" dirty="0" smtClean="0"/>
              <a:t>Есть ли необходимость в ускорении ввода и обработки информации?</a:t>
            </a:r>
            <a:endParaRPr lang="ru-RU" sz="2000" dirty="0"/>
          </a:p>
          <a:p>
            <a:pPr marL="0" indent="0">
              <a:buNone/>
            </a:pPr>
            <a:r>
              <a:rPr lang="ru-RU" sz="1600" dirty="0"/>
              <a:t>Да. Увеличить скорость ввода данных и принятия решений.</a:t>
            </a:r>
          </a:p>
          <a:p>
            <a:pPr marL="0" indent="0">
              <a:buNone/>
            </a:pPr>
            <a:r>
              <a:rPr lang="ru-RU" sz="1600" dirty="0" smtClean="0"/>
              <a:t>Например: С 5 минут, до 30 секунд обработка одного типа документа.</a:t>
            </a:r>
            <a:r>
              <a:rPr lang="en-US" sz="1600" dirty="0" smtClean="0"/>
              <a:t> </a:t>
            </a:r>
            <a:endParaRPr lang="en-US" dirty="0" smtClean="0"/>
          </a:p>
          <a:p>
            <a:endParaRPr lang="en-US" dirty="0"/>
          </a:p>
          <a:p>
            <a:pPr marL="0" indent="0">
              <a:buNone/>
            </a:pPr>
            <a:r>
              <a:rPr lang="ru-RU" sz="2000" dirty="0" smtClean="0"/>
              <a:t>Сокращение </a:t>
            </a:r>
            <a:r>
              <a:rPr lang="ru-RU" sz="2000" dirty="0"/>
              <a:t>времени обработки документов влияет на снижение затрат?</a:t>
            </a:r>
            <a:endParaRPr lang="en-US" sz="2000" dirty="0"/>
          </a:p>
          <a:p>
            <a:pPr marL="0" indent="0">
              <a:buNone/>
            </a:pPr>
            <a:r>
              <a:rPr lang="ru-RU" sz="1600" dirty="0"/>
              <a:t>Да. </a:t>
            </a:r>
            <a:r>
              <a:rPr lang="ru-RU" sz="1600" dirty="0" smtClean="0"/>
              <a:t>Большее </a:t>
            </a:r>
            <a:r>
              <a:rPr lang="ru-RU" sz="1600" dirty="0"/>
              <a:t>кол-во документов может обрабатывать меньшим кол-вом работников</a:t>
            </a:r>
          </a:p>
          <a:p>
            <a:pPr marL="0" indent="0">
              <a:buNone/>
            </a:pPr>
            <a:r>
              <a:rPr lang="ru-RU" sz="1600" dirty="0"/>
              <a:t>Например: 2 человека обрабатывали 100 </a:t>
            </a:r>
            <a:r>
              <a:rPr lang="ru-RU" sz="1600" dirty="0" smtClean="0"/>
              <a:t>документов. После ввода в эксплуатацию системы 1 человек спокойно справится с 200 документами.</a:t>
            </a:r>
            <a:r>
              <a:rPr lang="ru-RU" sz="2000" dirty="0" smtClean="0"/>
              <a:t/>
            </a:r>
            <a:br>
              <a:rPr lang="ru-RU" sz="2000" dirty="0" smtClean="0"/>
            </a:br>
            <a:endParaRPr lang="ru-RU" dirty="0" smtClean="0"/>
          </a:p>
          <a:p>
            <a:pPr marL="0" indent="0">
              <a:buNone/>
            </a:pPr>
            <a:r>
              <a:rPr lang="ru-RU" sz="2000" dirty="0" smtClean="0"/>
              <a:t>Нужно ли уменьшить ошибки ввода данных?</a:t>
            </a:r>
            <a:endParaRPr lang="en-US" sz="2000" dirty="0"/>
          </a:p>
          <a:p>
            <a:pPr marL="0" indent="0">
              <a:buNone/>
            </a:pPr>
            <a:r>
              <a:rPr lang="ru-RU" sz="1600" dirty="0" smtClean="0"/>
              <a:t>Да. Ошибки критичны и могут добавить «лишней» работы. </a:t>
            </a:r>
          </a:p>
          <a:p>
            <a:pPr marL="0" indent="0">
              <a:buNone/>
            </a:pPr>
            <a:r>
              <a:rPr lang="ru-RU" sz="1600" dirty="0" smtClean="0"/>
              <a:t>Например: Норма для автоматизированных систем ввода данных от 5% до 10% ошибок. </a:t>
            </a:r>
          </a:p>
          <a:p>
            <a:pPr marL="0" indent="0">
              <a:buNone/>
            </a:pPr>
            <a:r>
              <a:rPr lang="ru-RU" sz="1600" dirty="0" smtClean="0"/>
              <a:t>Для человека от 10% до 20%. </a:t>
            </a:r>
            <a:endParaRPr lang="ru-RU" sz="1600" dirty="0"/>
          </a:p>
        </p:txBody>
      </p:sp>
      <p:grpSp>
        <p:nvGrpSpPr>
          <p:cNvPr id="21" name="Group 20"/>
          <p:cNvGrpSpPr/>
          <p:nvPr/>
        </p:nvGrpSpPr>
        <p:grpSpPr>
          <a:xfrm>
            <a:off x="848603" y="1774137"/>
            <a:ext cx="405488" cy="452498"/>
            <a:chOff x="1062470" y="1535394"/>
            <a:chExt cx="869200" cy="1066966"/>
          </a:xfrm>
        </p:grpSpPr>
        <p:sp>
          <p:nvSpPr>
            <p:cNvPr id="22" name="Pie 21"/>
            <p:cNvSpPr/>
            <p:nvPr/>
          </p:nvSpPr>
          <p:spPr>
            <a:xfrm flipH="1">
              <a:off x="1062470" y="1740477"/>
              <a:ext cx="857250" cy="833871"/>
            </a:xfrm>
            <a:prstGeom prst="pie">
              <a:avLst>
                <a:gd name="adj1" fmla="val 6652660"/>
                <a:gd name="adj2" fmla="val 16200000"/>
              </a:avLst>
            </a:prstGeom>
            <a:solidFill>
              <a:schemeClr val="accent4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3" name="Pie 22"/>
            <p:cNvSpPr/>
            <p:nvPr/>
          </p:nvSpPr>
          <p:spPr>
            <a:xfrm flipH="1">
              <a:off x="1062470" y="1754483"/>
              <a:ext cx="857250" cy="833871"/>
            </a:xfrm>
            <a:prstGeom prst="pie">
              <a:avLst>
                <a:gd name="adj1" fmla="val 14273212"/>
                <a:gd name="adj2" fmla="val 16200000"/>
              </a:avLst>
            </a:prstGeom>
            <a:solidFill>
              <a:schemeClr val="accent4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4" name="Freeform 290"/>
            <p:cNvSpPr>
              <a:spLocks noEditPoints="1"/>
            </p:cNvSpPr>
            <p:nvPr/>
          </p:nvSpPr>
          <p:spPr bwMode="auto">
            <a:xfrm>
              <a:off x="1062990" y="1535394"/>
              <a:ext cx="868680" cy="1066966"/>
            </a:xfrm>
            <a:custGeom>
              <a:avLst/>
              <a:gdLst>
                <a:gd name="T0" fmla="*/ 1519 w 1800"/>
                <a:gd name="T1" fmla="*/ 647 h 2200"/>
                <a:gd name="T2" fmla="*/ 1624 w 1800"/>
                <a:gd name="T3" fmla="*/ 541 h 2200"/>
                <a:gd name="T4" fmla="*/ 1483 w 1800"/>
                <a:gd name="T5" fmla="*/ 400 h 2200"/>
                <a:gd name="T6" fmla="*/ 1358 w 1800"/>
                <a:gd name="T7" fmla="*/ 525 h 2200"/>
                <a:gd name="T8" fmla="*/ 1000 w 1800"/>
                <a:gd name="T9" fmla="*/ 406 h 2200"/>
                <a:gd name="T10" fmla="*/ 1000 w 1800"/>
                <a:gd name="T11" fmla="*/ 200 h 2200"/>
                <a:gd name="T12" fmla="*/ 1200 w 1800"/>
                <a:gd name="T13" fmla="*/ 200 h 2200"/>
                <a:gd name="T14" fmla="*/ 1200 w 1800"/>
                <a:gd name="T15" fmla="*/ 0 h 2200"/>
                <a:gd name="T16" fmla="*/ 1000 w 1800"/>
                <a:gd name="T17" fmla="*/ 0 h 2200"/>
                <a:gd name="T18" fmla="*/ 800 w 1800"/>
                <a:gd name="T19" fmla="*/ 0 h 2200"/>
                <a:gd name="T20" fmla="*/ 600 w 1800"/>
                <a:gd name="T21" fmla="*/ 0 h 2200"/>
                <a:gd name="T22" fmla="*/ 600 w 1800"/>
                <a:gd name="T23" fmla="*/ 200 h 2200"/>
                <a:gd name="T24" fmla="*/ 800 w 1800"/>
                <a:gd name="T25" fmla="*/ 200 h 2200"/>
                <a:gd name="T26" fmla="*/ 800 w 1800"/>
                <a:gd name="T27" fmla="*/ 406 h 2200"/>
                <a:gd name="T28" fmla="*/ 0 w 1800"/>
                <a:gd name="T29" fmla="*/ 1300 h 2200"/>
                <a:gd name="T30" fmla="*/ 900 w 1800"/>
                <a:gd name="T31" fmla="*/ 2200 h 2200"/>
                <a:gd name="T32" fmla="*/ 1800 w 1800"/>
                <a:gd name="T33" fmla="*/ 1300 h 2200"/>
                <a:gd name="T34" fmla="*/ 1519 w 1800"/>
                <a:gd name="T35" fmla="*/ 647 h 2200"/>
                <a:gd name="T36" fmla="*/ 1395 w 1800"/>
                <a:gd name="T37" fmla="*/ 1795 h 2200"/>
                <a:gd name="T38" fmla="*/ 900 w 1800"/>
                <a:gd name="T39" fmla="*/ 2000 h 2200"/>
                <a:gd name="T40" fmla="*/ 405 w 1800"/>
                <a:gd name="T41" fmla="*/ 1795 h 2200"/>
                <a:gd name="T42" fmla="*/ 200 w 1800"/>
                <a:gd name="T43" fmla="*/ 1300 h 2200"/>
                <a:gd name="T44" fmla="*/ 405 w 1800"/>
                <a:gd name="T45" fmla="*/ 805 h 2200"/>
                <a:gd name="T46" fmla="*/ 800 w 1800"/>
                <a:gd name="T47" fmla="*/ 607 h 2200"/>
                <a:gd name="T48" fmla="*/ 800 w 1800"/>
                <a:gd name="T49" fmla="*/ 800 h 2200"/>
                <a:gd name="T50" fmla="*/ 1000 w 1800"/>
                <a:gd name="T51" fmla="*/ 800 h 2200"/>
                <a:gd name="T52" fmla="*/ 1000 w 1800"/>
                <a:gd name="T53" fmla="*/ 607 h 2200"/>
                <a:gd name="T54" fmla="*/ 1395 w 1800"/>
                <a:gd name="T55" fmla="*/ 805 h 2200"/>
                <a:gd name="T56" fmla="*/ 1600 w 1800"/>
                <a:gd name="T57" fmla="*/ 1300 h 2200"/>
                <a:gd name="T58" fmla="*/ 1395 w 1800"/>
                <a:gd name="T59" fmla="*/ 1795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00" h="2200">
                  <a:moveTo>
                    <a:pt x="1519" y="647"/>
                  </a:moveTo>
                  <a:cubicBezTo>
                    <a:pt x="1624" y="541"/>
                    <a:pt x="1624" y="541"/>
                    <a:pt x="1624" y="541"/>
                  </a:cubicBezTo>
                  <a:cubicBezTo>
                    <a:pt x="1483" y="400"/>
                    <a:pt x="1483" y="400"/>
                    <a:pt x="1483" y="400"/>
                  </a:cubicBezTo>
                  <a:cubicBezTo>
                    <a:pt x="1358" y="525"/>
                    <a:pt x="1358" y="525"/>
                    <a:pt x="1358" y="525"/>
                  </a:cubicBezTo>
                  <a:cubicBezTo>
                    <a:pt x="1251" y="462"/>
                    <a:pt x="1130" y="420"/>
                    <a:pt x="1000" y="406"/>
                  </a:cubicBezTo>
                  <a:cubicBezTo>
                    <a:pt x="1000" y="200"/>
                    <a:pt x="1000" y="200"/>
                    <a:pt x="1000" y="200"/>
                  </a:cubicBezTo>
                  <a:cubicBezTo>
                    <a:pt x="1200" y="200"/>
                    <a:pt x="1200" y="200"/>
                    <a:pt x="1200" y="200"/>
                  </a:cubicBezTo>
                  <a:cubicBezTo>
                    <a:pt x="1200" y="0"/>
                    <a:pt x="1200" y="0"/>
                    <a:pt x="1200" y="0"/>
                  </a:cubicBezTo>
                  <a:cubicBezTo>
                    <a:pt x="1000" y="0"/>
                    <a:pt x="1000" y="0"/>
                    <a:pt x="1000" y="0"/>
                  </a:cubicBezTo>
                  <a:cubicBezTo>
                    <a:pt x="800" y="0"/>
                    <a:pt x="800" y="0"/>
                    <a:pt x="800" y="0"/>
                  </a:cubicBezTo>
                  <a:cubicBezTo>
                    <a:pt x="600" y="0"/>
                    <a:pt x="600" y="0"/>
                    <a:pt x="600" y="0"/>
                  </a:cubicBezTo>
                  <a:cubicBezTo>
                    <a:pt x="600" y="200"/>
                    <a:pt x="600" y="200"/>
                    <a:pt x="600" y="200"/>
                  </a:cubicBezTo>
                  <a:cubicBezTo>
                    <a:pt x="800" y="200"/>
                    <a:pt x="800" y="200"/>
                    <a:pt x="800" y="200"/>
                  </a:cubicBezTo>
                  <a:cubicBezTo>
                    <a:pt x="800" y="406"/>
                    <a:pt x="800" y="406"/>
                    <a:pt x="800" y="406"/>
                  </a:cubicBezTo>
                  <a:cubicBezTo>
                    <a:pt x="350" y="455"/>
                    <a:pt x="0" y="837"/>
                    <a:pt x="0" y="1300"/>
                  </a:cubicBezTo>
                  <a:cubicBezTo>
                    <a:pt x="0" y="1797"/>
                    <a:pt x="403" y="2200"/>
                    <a:pt x="900" y="2200"/>
                  </a:cubicBezTo>
                  <a:cubicBezTo>
                    <a:pt x="1397" y="2200"/>
                    <a:pt x="1800" y="1797"/>
                    <a:pt x="1800" y="1300"/>
                  </a:cubicBezTo>
                  <a:cubicBezTo>
                    <a:pt x="1800" y="1043"/>
                    <a:pt x="1692" y="811"/>
                    <a:pt x="1519" y="647"/>
                  </a:cubicBezTo>
                  <a:close/>
                  <a:moveTo>
                    <a:pt x="1395" y="1795"/>
                  </a:moveTo>
                  <a:cubicBezTo>
                    <a:pt x="1263" y="1927"/>
                    <a:pt x="1087" y="2000"/>
                    <a:pt x="900" y="2000"/>
                  </a:cubicBezTo>
                  <a:cubicBezTo>
                    <a:pt x="713" y="2000"/>
                    <a:pt x="537" y="1927"/>
                    <a:pt x="405" y="1795"/>
                  </a:cubicBezTo>
                  <a:cubicBezTo>
                    <a:pt x="273" y="1663"/>
                    <a:pt x="200" y="1487"/>
                    <a:pt x="200" y="1300"/>
                  </a:cubicBezTo>
                  <a:cubicBezTo>
                    <a:pt x="200" y="1113"/>
                    <a:pt x="273" y="937"/>
                    <a:pt x="405" y="805"/>
                  </a:cubicBezTo>
                  <a:cubicBezTo>
                    <a:pt x="513" y="697"/>
                    <a:pt x="651" y="628"/>
                    <a:pt x="800" y="607"/>
                  </a:cubicBezTo>
                  <a:cubicBezTo>
                    <a:pt x="800" y="800"/>
                    <a:pt x="800" y="800"/>
                    <a:pt x="800" y="800"/>
                  </a:cubicBezTo>
                  <a:cubicBezTo>
                    <a:pt x="1000" y="800"/>
                    <a:pt x="1000" y="800"/>
                    <a:pt x="1000" y="800"/>
                  </a:cubicBezTo>
                  <a:cubicBezTo>
                    <a:pt x="1000" y="607"/>
                    <a:pt x="1000" y="607"/>
                    <a:pt x="1000" y="607"/>
                  </a:cubicBezTo>
                  <a:cubicBezTo>
                    <a:pt x="1149" y="628"/>
                    <a:pt x="1287" y="697"/>
                    <a:pt x="1395" y="805"/>
                  </a:cubicBezTo>
                  <a:cubicBezTo>
                    <a:pt x="1527" y="937"/>
                    <a:pt x="1600" y="1113"/>
                    <a:pt x="1600" y="1300"/>
                  </a:cubicBezTo>
                  <a:cubicBezTo>
                    <a:pt x="1600" y="1487"/>
                    <a:pt x="1527" y="1663"/>
                    <a:pt x="1395" y="179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448232" y="2119745"/>
              <a:ext cx="85725" cy="85656"/>
            </a:xfrm>
            <a:prstGeom prst="rect">
              <a:avLst/>
            </a:prstGeom>
            <a:solidFill>
              <a:schemeClr val="tx1"/>
            </a:solidFill>
            <a:ln w="63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9" name="Freeform 250"/>
          <p:cNvSpPr>
            <a:spLocks noChangeAspect="1" noEditPoints="1"/>
          </p:cNvSpPr>
          <p:nvPr/>
        </p:nvSpPr>
        <p:spPr bwMode="auto">
          <a:xfrm>
            <a:off x="937890" y="3166438"/>
            <a:ext cx="221338" cy="448921"/>
          </a:xfrm>
          <a:custGeom>
            <a:avLst/>
            <a:gdLst>
              <a:gd name="T0" fmla="*/ 800 w 1000"/>
              <a:gd name="T1" fmla="*/ 1100 h 2200"/>
              <a:gd name="T2" fmla="*/ 600 w 1000"/>
              <a:gd name="T3" fmla="*/ 1010 h 2200"/>
              <a:gd name="T4" fmla="*/ 600 w 1000"/>
              <a:gd name="T5" fmla="*/ 418 h 2200"/>
              <a:gd name="T6" fmla="*/ 800 w 1000"/>
              <a:gd name="T7" fmla="*/ 700 h 2200"/>
              <a:gd name="T8" fmla="*/ 800 w 1000"/>
              <a:gd name="T9" fmla="*/ 800 h 2200"/>
              <a:gd name="T10" fmla="*/ 992 w 1000"/>
              <a:gd name="T11" fmla="*/ 609 h 2200"/>
              <a:gd name="T12" fmla="*/ 990 w 1000"/>
              <a:gd name="T13" fmla="*/ 600 h 2200"/>
              <a:gd name="T14" fmla="*/ 600 w 1000"/>
              <a:gd name="T15" fmla="*/ 210 h 2200"/>
              <a:gd name="T16" fmla="*/ 600 w 1000"/>
              <a:gd name="T17" fmla="*/ 0 h 2200"/>
              <a:gd name="T18" fmla="*/ 400 w 1000"/>
              <a:gd name="T19" fmla="*/ 0 h 2200"/>
              <a:gd name="T20" fmla="*/ 400 w 1000"/>
              <a:gd name="T21" fmla="*/ 210 h 2200"/>
              <a:gd name="T22" fmla="*/ 0 w 1000"/>
              <a:gd name="T23" fmla="*/ 700 h 2200"/>
              <a:gd name="T24" fmla="*/ 200 w 1000"/>
              <a:gd name="T25" fmla="*/ 1100 h 2200"/>
              <a:gd name="T26" fmla="*/ 400 w 1000"/>
              <a:gd name="T27" fmla="*/ 1190 h 2200"/>
              <a:gd name="T28" fmla="*/ 400 w 1000"/>
              <a:gd name="T29" fmla="*/ 1783 h 2200"/>
              <a:gd name="T30" fmla="*/ 200 w 1000"/>
              <a:gd name="T31" fmla="*/ 1500 h 2200"/>
              <a:gd name="T32" fmla="*/ 200 w 1000"/>
              <a:gd name="T33" fmla="*/ 1400 h 2200"/>
              <a:gd name="T34" fmla="*/ 8 w 1000"/>
              <a:gd name="T35" fmla="*/ 1592 h 2200"/>
              <a:gd name="T36" fmla="*/ 10 w 1000"/>
              <a:gd name="T37" fmla="*/ 1600 h 2200"/>
              <a:gd name="T38" fmla="*/ 400 w 1000"/>
              <a:gd name="T39" fmla="*/ 1990 h 2200"/>
              <a:gd name="T40" fmla="*/ 400 w 1000"/>
              <a:gd name="T41" fmla="*/ 2000 h 2200"/>
              <a:gd name="T42" fmla="*/ 400 w 1000"/>
              <a:gd name="T43" fmla="*/ 2200 h 2200"/>
              <a:gd name="T44" fmla="*/ 600 w 1000"/>
              <a:gd name="T45" fmla="*/ 2200 h 2200"/>
              <a:gd name="T46" fmla="*/ 600 w 1000"/>
              <a:gd name="T47" fmla="*/ 2000 h 2200"/>
              <a:gd name="T48" fmla="*/ 600 w 1000"/>
              <a:gd name="T49" fmla="*/ 1990 h 2200"/>
              <a:gd name="T50" fmla="*/ 1000 w 1000"/>
              <a:gd name="T51" fmla="*/ 1500 h 2200"/>
              <a:gd name="T52" fmla="*/ 800 w 1000"/>
              <a:gd name="T53" fmla="*/ 1100 h 2200"/>
              <a:gd name="T54" fmla="*/ 400 w 1000"/>
              <a:gd name="T55" fmla="*/ 983 h 2200"/>
              <a:gd name="T56" fmla="*/ 200 w 1000"/>
              <a:gd name="T57" fmla="*/ 700 h 2200"/>
              <a:gd name="T58" fmla="*/ 400 w 1000"/>
              <a:gd name="T59" fmla="*/ 418 h 2200"/>
              <a:gd name="T60" fmla="*/ 400 w 1000"/>
              <a:gd name="T61" fmla="*/ 983 h 2200"/>
              <a:gd name="T62" fmla="*/ 600 w 1000"/>
              <a:gd name="T63" fmla="*/ 1783 h 2200"/>
              <a:gd name="T64" fmla="*/ 600 w 1000"/>
              <a:gd name="T65" fmla="*/ 1218 h 2200"/>
              <a:gd name="T66" fmla="*/ 800 w 1000"/>
              <a:gd name="T67" fmla="*/ 1500 h 2200"/>
              <a:gd name="T68" fmla="*/ 600 w 1000"/>
              <a:gd name="T69" fmla="*/ 1783 h 2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00" h="2200">
                <a:moveTo>
                  <a:pt x="800" y="1100"/>
                </a:moveTo>
                <a:cubicBezTo>
                  <a:pt x="742" y="1057"/>
                  <a:pt x="674" y="1025"/>
                  <a:pt x="600" y="1010"/>
                </a:cubicBezTo>
                <a:cubicBezTo>
                  <a:pt x="600" y="418"/>
                  <a:pt x="600" y="418"/>
                  <a:pt x="600" y="418"/>
                </a:cubicBezTo>
                <a:cubicBezTo>
                  <a:pt x="716" y="459"/>
                  <a:pt x="800" y="570"/>
                  <a:pt x="800" y="700"/>
                </a:cubicBezTo>
                <a:cubicBezTo>
                  <a:pt x="800" y="800"/>
                  <a:pt x="800" y="800"/>
                  <a:pt x="800" y="800"/>
                </a:cubicBezTo>
                <a:cubicBezTo>
                  <a:pt x="992" y="609"/>
                  <a:pt x="992" y="609"/>
                  <a:pt x="992" y="609"/>
                </a:cubicBezTo>
                <a:cubicBezTo>
                  <a:pt x="991" y="606"/>
                  <a:pt x="991" y="603"/>
                  <a:pt x="990" y="600"/>
                </a:cubicBezTo>
                <a:cubicBezTo>
                  <a:pt x="950" y="404"/>
                  <a:pt x="796" y="250"/>
                  <a:pt x="600" y="210"/>
                </a:cubicBezTo>
                <a:cubicBezTo>
                  <a:pt x="600" y="0"/>
                  <a:pt x="600" y="0"/>
                  <a:pt x="600" y="0"/>
                </a:cubicBezTo>
                <a:cubicBezTo>
                  <a:pt x="400" y="0"/>
                  <a:pt x="400" y="0"/>
                  <a:pt x="400" y="0"/>
                </a:cubicBezTo>
                <a:cubicBezTo>
                  <a:pt x="400" y="210"/>
                  <a:pt x="400" y="210"/>
                  <a:pt x="400" y="210"/>
                </a:cubicBezTo>
                <a:cubicBezTo>
                  <a:pt x="172" y="257"/>
                  <a:pt x="0" y="458"/>
                  <a:pt x="0" y="700"/>
                </a:cubicBezTo>
                <a:cubicBezTo>
                  <a:pt x="0" y="864"/>
                  <a:pt x="79" y="1009"/>
                  <a:pt x="200" y="1100"/>
                </a:cubicBezTo>
                <a:cubicBezTo>
                  <a:pt x="258" y="1144"/>
                  <a:pt x="326" y="1175"/>
                  <a:pt x="400" y="1190"/>
                </a:cubicBezTo>
                <a:cubicBezTo>
                  <a:pt x="400" y="1783"/>
                  <a:pt x="400" y="1783"/>
                  <a:pt x="400" y="1783"/>
                </a:cubicBezTo>
                <a:cubicBezTo>
                  <a:pt x="284" y="1742"/>
                  <a:pt x="200" y="1631"/>
                  <a:pt x="200" y="1500"/>
                </a:cubicBezTo>
                <a:cubicBezTo>
                  <a:pt x="200" y="1400"/>
                  <a:pt x="200" y="1400"/>
                  <a:pt x="200" y="1400"/>
                </a:cubicBezTo>
                <a:cubicBezTo>
                  <a:pt x="8" y="1592"/>
                  <a:pt x="8" y="1592"/>
                  <a:pt x="8" y="1592"/>
                </a:cubicBezTo>
                <a:cubicBezTo>
                  <a:pt x="9" y="1595"/>
                  <a:pt x="9" y="1598"/>
                  <a:pt x="10" y="1600"/>
                </a:cubicBezTo>
                <a:cubicBezTo>
                  <a:pt x="50" y="1796"/>
                  <a:pt x="204" y="1951"/>
                  <a:pt x="400" y="1990"/>
                </a:cubicBezTo>
                <a:cubicBezTo>
                  <a:pt x="400" y="2000"/>
                  <a:pt x="400" y="2000"/>
                  <a:pt x="400" y="2000"/>
                </a:cubicBezTo>
                <a:cubicBezTo>
                  <a:pt x="400" y="2200"/>
                  <a:pt x="400" y="2200"/>
                  <a:pt x="400" y="2200"/>
                </a:cubicBezTo>
                <a:cubicBezTo>
                  <a:pt x="600" y="2200"/>
                  <a:pt x="600" y="2200"/>
                  <a:pt x="600" y="2200"/>
                </a:cubicBezTo>
                <a:cubicBezTo>
                  <a:pt x="600" y="2000"/>
                  <a:pt x="600" y="2000"/>
                  <a:pt x="600" y="2000"/>
                </a:cubicBezTo>
                <a:cubicBezTo>
                  <a:pt x="600" y="1990"/>
                  <a:pt x="600" y="1990"/>
                  <a:pt x="600" y="1990"/>
                </a:cubicBezTo>
                <a:cubicBezTo>
                  <a:pt x="828" y="1944"/>
                  <a:pt x="1000" y="1742"/>
                  <a:pt x="1000" y="1500"/>
                </a:cubicBezTo>
                <a:cubicBezTo>
                  <a:pt x="1000" y="1337"/>
                  <a:pt x="921" y="1192"/>
                  <a:pt x="800" y="1100"/>
                </a:cubicBezTo>
                <a:close/>
                <a:moveTo>
                  <a:pt x="400" y="983"/>
                </a:moveTo>
                <a:cubicBezTo>
                  <a:pt x="284" y="942"/>
                  <a:pt x="200" y="831"/>
                  <a:pt x="200" y="700"/>
                </a:cubicBezTo>
                <a:cubicBezTo>
                  <a:pt x="200" y="570"/>
                  <a:pt x="284" y="459"/>
                  <a:pt x="400" y="418"/>
                </a:cubicBezTo>
                <a:lnTo>
                  <a:pt x="400" y="983"/>
                </a:lnTo>
                <a:close/>
                <a:moveTo>
                  <a:pt x="600" y="1783"/>
                </a:moveTo>
                <a:cubicBezTo>
                  <a:pt x="600" y="1218"/>
                  <a:pt x="600" y="1218"/>
                  <a:pt x="600" y="1218"/>
                </a:cubicBezTo>
                <a:cubicBezTo>
                  <a:pt x="716" y="1259"/>
                  <a:pt x="800" y="1370"/>
                  <a:pt x="800" y="1500"/>
                </a:cubicBezTo>
                <a:cubicBezTo>
                  <a:pt x="800" y="1631"/>
                  <a:pt x="716" y="1742"/>
                  <a:pt x="600" y="17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grpSp>
        <p:nvGrpSpPr>
          <p:cNvPr id="30" name="Group 12"/>
          <p:cNvGrpSpPr>
            <a:grpSpLocks noChangeAspect="1"/>
          </p:cNvGrpSpPr>
          <p:nvPr/>
        </p:nvGrpSpPr>
        <p:grpSpPr bwMode="auto">
          <a:xfrm>
            <a:off x="868856" y="4727239"/>
            <a:ext cx="359405" cy="439508"/>
            <a:chOff x="2744" y="818"/>
            <a:chExt cx="2194" cy="2683"/>
          </a:xfrm>
          <a:solidFill>
            <a:schemeClr val="tx2"/>
          </a:solidFill>
        </p:grpSpPr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195" y="1642"/>
              <a:ext cx="1292" cy="1035"/>
            </a:xfrm>
            <a:custGeom>
              <a:avLst/>
              <a:gdLst>
                <a:gd name="T0" fmla="*/ 1120 w 1292"/>
                <a:gd name="T1" fmla="*/ 0 h 1035"/>
                <a:gd name="T2" fmla="*/ 431 w 1292"/>
                <a:gd name="T3" fmla="*/ 689 h 1035"/>
                <a:gd name="T4" fmla="*/ 172 w 1292"/>
                <a:gd name="T5" fmla="*/ 431 h 1035"/>
                <a:gd name="T6" fmla="*/ 0 w 1292"/>
                <a:gd name="T7" fmla="*/ 604 h 1035"/>
                <a:gd name="T8" fmla="*/ 431 w 1292"/>
                <a:gd name="T9" fmla="*/ 1035 h 1035"/>
                <a:gd name="T10" fmla="*/ 1292 w 1292"/>
                <a:gd name="T11" fmla="*/ 172 h 1035"/>
                <a:gd name="T12" fmla="*/ 1120 w 1292"/>
                <a:gd name="T13" fmla="*/ 0 h 1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2" h="1035">
                  <a:moveTo>
                    <a:pt x="1120" y="0"/>
                  </a:moveTo>
                  <a:lnTo>
                    <a:pt x="431" y="689"/>
                  </a:lnTo>
                  <a:lnTo>
                    <a:pt x="172" y="431"/>
                  </a:lnTo>
                  <a:lnTo>
                    <a:pt x="0" y="604"/>
                  </a:lnTo>
                  <a:lnTo>
                    <a:pt x="431" y="1035"/>
                  </a:lnTo>
                  <a:lnTo>
                    <a:pt x="1292" y="172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2744" y="818"/>
              <a:ext cx="2194" cy="2683"/>
            </a:xfrm>
            <a:custGeom>
              <a:avLst/>
              <a:gdLst>
                <a:gd name="T0" fmla="*/ 0 w 2194"/>
                <a:gd name="T1" fmla="*/ 0 h 2683"/>
                <a:gd name="T2" fmla="*/ 488 w 2194"/>
                <a:gd name="T3" fmla="*/ 10 h 2683"/>
                <a:gd name="T4" fmla="*/ 249 w 2194"/>
                <a:gd name="T5" fmla="*/ 244 h 2683"/>
                <a:gd name="T6" fmla="*/ 1951 w 2194"/>
                <a:gd name="T7" fmla="*/ 244 h 2683"/>
                <a:gd name="T8" fmla="*/ 1951 w 2194"/>
                <a:gd name="T9" fmla="*/ 2439 h 2683"/>
                <a:gd name="T10" fmla="*/ 244 w 2194"/>
                <a:gd name="T11" fmla="*/ 2439 h 2683"/>
                <a:gd name="T12" fmla="*/ 244 w 2194"/>
                <a:gd name="T13" fmla="*/ 249 h 2683"/>
                <a:gd name="T14" fmla="*/ 0 w 2194"/>
                <a:gd name="T15" fmla="*/ 488 h 2683"/>
                <a:gd name="T16" fmla="*/ 0 w 2194"/>
                <a:gd name="T17" fmla="*/ 2683 h 2683"/>
                <a:gd name="T18" fmla="*/ 2194 w 2194"/>
                <a:gd name="T19" fmla="*/ 2683 h 2683"/>
                <a:gd name="T20" fmla="*/ 2194 w 2194"/>
                <a:gd name="T21" fmla="*/ 0 h 2683"/>
                <a:gd name="T22" fmla="*/ 0 w 2194"/>
                <a:gd name="T23" fmla="*/ 0 h 2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94" h="2683">
                  <a:moveTo>
                    <a:pt x="0" y="0"/>
                  </a:moveTo>
                  <a:lnTo>
                    <a:pt x="488" y="10"/>
                  </a:lnTo>
                  <a:lnTo>
                    <a:pt x="249" y="244"/>
                  </a:lnTo>
                  <a:lnTo>
                    <a:pt x="1951" y="244"/>
                  </a:lnTo>
                  <a:lnTo>
                    <a:pt x="1951" y="2439"/>
                  </a:lnTo>
                  <a:lnTo>
                    <a:pt x="244" y="2439"/>
                  </a:lnTo>
                  <a:lnTo>
                    <a:pt x="244" y="249"/>
                  </a:lnTo>
                  <a:lnTo>
                    <a:pt x="0" y="488"/>
                  </a:lnTo>
                  <a:lnTo>
                    <a:pt x="0" y="2683"/>
                  </a:lnTo>
                  <a:lnTo>
                    <a:pt x="2194" y="2683"/>
                  </a:lnTo>
                  <a:lnTo>
                    <a:pt x="219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cxnSp>
        <p:nvCxnSpPr>
          <p:cNvPr id="33" name="Straight Connector 32"/>
          <p:cNvCxnSpPr/>
          <p:nvPr/>
        </p:nvCxnSpPr>
        <p:spPr>
          <a:xfrm>
            <a:off x="1737340" y="1922936"/>
            <a:ext cx="9420655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1737340" y="3166438"/>
            <a:ext cx="987206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737340" y="4727239"/>
            <a:ext cx="6133445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7037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Kyocera_Widescreen_26_09_2019">
  <a:themeElements>
    <a:clrScheme name="Kyocera">
      <a:dk1>
        <a:sysClr val="windowText" lastClr="000000"/>
      </a:dk1>
      <a:lt1>
        <a:sysClr val="window" lastClr="FFFFFF"/>
      </a:lt1>
      <a:dk2>
        <a:srgbClr val="282828"/>
      </a:dk2>
      <a:lt2>
        <a:srgbClr val="F2F2F2"/>
      </a:lt2>
      <a:accent1>
        <a:srgbClr val="6E3CBE"/>
      </a:accent1>
      <a:accent2>
        <a:srgbClr val="F5B400"/>
      </a:accent2>
      <a:accent3>
        <a:srgbClr val="0A9BCD"/>
      </a:accent3>
      <a:accent4>
        <a:srgbClr val="F06400"/>
      </a:accent4>
      <a:accent5>
        <a:srgbClr val="26AF72"/>
      </a:accent5>
      <a:accent6>
        <a:srgbClr val="A9A9A9"/>
      </a:accent6>
      <a:hlink>
        <a:srgbClr val="0563C1"/>
      </a:hlink>
      <a:folHlink>
        <a:srgbClr val="954F72"/>
      </a:folHlink>
    </a:clrScheme>
    <a:fontScheme name="Kyocera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6350">
          <a:solidFill>
            <a:schemeClr val="tx2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>
          <a:solidFill>
            <a:schemeClr val="tx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12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Kyocera_Onscreen_01_03_19" id="{3221D4C2-9D24-F146-AA17-A0D938139CB8}" vid="{118EBDFA-0778-CB4D-A2A1-85A9644BD223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Kyocera">
  <a:themeElements>
    <a:clrScheme name="Kyocera">
      <a:dk1>
        <a:sysClr val="windowText" lastClr="000000"/>
      </a:dk1>
      <a:lt1>
        <a:sysClr val="window" lastClr="FFFFFF"/>
      </a:lt1>
      <a:dk2>
        <a:srgbClr val="282828"/>
      </a:dk2>
      <a:lt2>
        <a:srgbClr val="F2F2F2"/>
      </a:lt2>
      <a:accent1>
        <a:srgbClr val="6E3CBE"/>
      </a:accent1>
      <a:accent2>
        <a:srgbClr val="F5B400"/>
      </a:accent2>
      <a:accent3>
        <a:srgbClr val="0A9BCD"/>
      </a:accent3>
      <a:accent4>
        <a:srgbClr val="F06400"/>
      </a:accent4>
      <a:accent5>
        <a:srgbClr val="26AF72"/>
      </a:accent5>
      <a:accent6>
        <a:srgbClr val="A9A9A9"/>
      </a:accent6>
      <a:hlink>
        <a:srgbClr val="0563C1"/>
      </a:hlink>
      <a:folHlink>
        <a:srgbClr val="954F72"/>
      </a:folHlink>
    </a:clrScheme>
    <a:fontScheme name="Kyocera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6350">
          <a:solidFill>
            <a:schemeClr val="tx2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>
          <a:solidFill>
            <a:schemeClr val="tx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12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Kyocera_Onscreen_01_03_19" id="{3221D4C2-9D24-F146-AA17-A0D938139CB8}" vid="{118EBDFA-0778-CB4D-A2A1-85A9644BD223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Kyocera">
    <a:dk1>
      <a:sysClr val="windowText" lastClr="000000"/>
    </a:dk1>
    <a:lt1>
      <a:sysClr val="window" lastClr="FFFFFF"/>
    </a:lt1>
    <a:dk2>
      <a:srgbClr val="282828"/>
    </a:dk2>
    <a:lt2>
      <a:srgbClr val="F2F2F2"/>
    </a:lt2>
    <a:accent1>
      <a:srgbClr val="6E3CBE"/>
    </a:accent1>
    <a:accent2>
      <a:srgbClr val="F5B400"/>
    </a:accent2>
    <a:accent3>
      <a:srgbClr val="0A9BCD"/>
    </a:accent3>
    <a:accent4>
      <a:srgbClr val="F06400"/>
    </a:accent4>
    <a:accent5>
      <a:srgbClr val="26AF72"/>
    </a:accent5>
    <a:accent6>
      <a:srgbClr val="A9A9A9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Kyocera">
    <a:dk1>
      <a:sysClr val="windowText" lastClr="000000"/>
    </a:dk1>
    <a:lt1>
      <a:sysClr val="window" lastClr="FFFFFF"/>
    </a:lt1>
    <a:dk2>
      <a:srgbClr val="282828"/>
    </a:dk2>
    <a:lt2>
      <a:srgbClr val="F2F2F2"/>
    </a:lt2>
    <a:accent1>
      <a:srgbClr val="6E3CBE"/>
    </a:accent1>
    <a:accent2>
      <a:srgbClr val="F5B400"/>
    </a:accent2>
    <a:accent3>
      <a:srgbClr val="0A9BCD"/>
    </a:accent3>
    <a:accent4>
      <a:srgbClr val="F06400"/>
    </a:accent4>
    <a:accent5>
      <a:srgbClr val="26AF72"/>
    </a:accent5>
    <a:accent6>
      <a:srgbClr val="A9A9A9"/>
    </a:accent6>
    <a:hlink>
      <a:srgbClr val="0563C1"/>
    </a:hlink>
    <a:folHlink>
      <a:srgbClr val="954F72"/>
    </a:folHlink>
  </a:clrScheme>
</a:themeOverride>
</file>

<file path=ppt/theme/themeOverride3.xml><?xml version="1.0" encoding="utf-8"?>
<a:themeOverride xmlns:a="http://schemas.openxmlformats.org/drawingml/2006/main">
  <a:clrScheme name="Kyocera">
    <a:dk1>
      <a:sysClr val="windowText" lastClr="000000"/>
    </a:dk1>
    <a:lt1>
      <a:sysClr val="window" lastClr="FFFFFF"/>
    </a:lt1>
    <a:dk2>
      <a:srgbClr val="282828"/>
    </a:dk2>
    <a:lt2>
      <a:srgbClr val="F2F2F2"/>
    </a:lt2>
    <a:accent1>
      <a:srgbClr val="6E3CBE"/>
    </a:accent1>
    <a:accent2>
      <a:srgbClr val="F5B400"/>
    </a:accent2>
    <a:accent3>
      <a:srgbClr val="0A9BCD"/>
    </a:accent3>
    <a:accent4>
      <a:srgbClr val="F06400"/>
    </a:accent4>
    <a:accent5>
      <a:srgbClr val="26AF72"/>
    </a:accent5>
    <a:accent6>
      <a:srgbClr val="A9A9A9"/>
    </a:accent6>
    <a:hlink>
      <a:srgbClr val="0563C1"/>
    </a:hlink>
    <a:folHlink>
      <a:srgbClr val="954F72"/>
    </a:folHlink>
  </a:clrScheme>
</a:themeOverride>
</file>

<file path=ppt/theme/themeOverride4.xml><?xml version="1.0" encoding="utf-8"?>
<a:themeOverride xmlns:a="http://schemas.openxmlformats.org/drawingml/2006/main">
  <a:clrScheme name="Kyocera">
    <a:dk1>
      <a:sysClr val="windowText" lastClr="000000"/>
    </a:dk1>
    <a:lt1>
      <a:sysClr val="window" lastClr="FFFFFF"/>
    </a:lt1>
    <a:dk2>
      <a:srgbClr val="282828"/>
    </a:dk2>
    <a:lt2>
      <a:srgbClr val="F2F2F2"/>
    </a:lt2>
    <a:accent1>
      <a:srgbClr val="6E3CBE"/>
    </a:accent1>
    <a:accent2>
      <a:srgbClr val="F5B400"/>
    </a:accent2>
    <a:accent3>
      <a:srgbClr val="0A9BCD"/>
    </a:accent3>
    <a:accent4>
      <a:srgbClr val="F06400"/>
    </a:accent4>
    <a:accent5>
      <a:srgbClr val="26AF72"/>
    </a:accent5>
    <a:accent6>
      <a:srgbClr val="A9A9A9"/>
    </a:accent6>
    <a:hlink>
      <a:srgbClr val="0563C1"/>
    </a:hlink>
    <a:folHlink>
      <a:srgbClr val="954F72"/>
    </a:folHlink>
  </a:clrScheme>
</a:themeOverride>
</file>

<file path=ppt/theme/themeOverride5.xml><?xml version="1.0" encoding="utf-8"?>
<a:themeOverride xmlns:a="http://schemas.openxmlformats.org/drawingml/2006/main">
  <a:clrScheme name="Kyocera">
    <a:dk1>
      <a:sysClr val="windowText" lastClr="000000"/>
    </a:dk1>
    <a:lt1>
      <a:sysClr val="window" lastClr="FFFFFF"/>
    </a:lt1>
    <a:dk2>
      <a:srgbClr val="282828"/>
    </a:dk2>
    <a:lt2>
      <a:srgbClr val="F2F2F2"/>
    </a:lt2>
    <a:accent1>
      <a:srgbClr val="6E3CBE"/>
    </a:accent1>
    <a:accent2>
      <a:srgbClr val="F5B400"/>
    </a:accent2>
    <a:accent3>
      <a:srgbClr val="0A9BCD"/>
    </a:accent3>
    <a:accent4>
      <a:srgbClr val="F06400"/>
    </a:accent4>
    <a:accent5>
      <a:srgbClr val="26AF72"/>
    </a:accent5>
    <a:accent6>
      <a:srgbClr val="A9A9A9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blank</Template>
  <TotalTime>10713</TotalTime>
  <Words>590</Words>
  <Application>Microsoft Office PowerPoint</Application>
  <PresentationFormat>Широкоэкранный</PresentationFormat>
  <Paragraphs>156</Paragraphs>
  <Slides>17</Slides>
  <Notes>17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17</vt:i4>
      </vt:variant>
    </vt:vector>
  </HeadingPairs>
  <TitlesOfParts>
    <vt:vector size="26" baseType="lpstr">
      <vt:lpstr>游ゴシック</vt:lpstr>
      <vt:lpstr>Arial</vt:lpstr>
      <vt:lpstr>Calibri</vt:lpstr>
      <vt:lpstr>Calibri Light</vt:lpstr>
      <vt:lpstr>Verdana</vt:lpstr>
      <vt:lpstr>Wingdings</vt:lpstr>
      <vt:lpstr>Kyocera_Widescreen_26_09_2019</vt:lpstr>
      <vt:lpstr>1_Office Theme</vt:lpstr>
      <vt:lpstr>Kyocera</vt:lpstr>
      <vt:lpstr>Презентация PowerPoint</vt:lpstr>
      <vt:lpstr>OCR Сервер </vt:lpstr>
      <vt:lpstr>Оптическое распознавание символов (Optical Character Recognition, OCR) </vt:lpstr>
      <vt:lpstr>Оптическое распознавание символов (Optical Character Recognition, OCR) </vt:lpstr>
      <vt:lpstr>Оптическое распознавание символов (Optical Character Recognition, OCR) </vt:lpstr>
      <vt:lpstr>Автоматизированное создание электронных архивов</vt:lpstr>
      <vt:lpstr>Решение для задач обработки документов в любой отрасли</vt:lpstr>
      <vt:lpstr>Решение для задач обработки документов каждому сотруднику</vt:lpstr>
      <vt:lpstr>Типовые задачи сотрудников</vt:lpstr>
      <vt:lpstr>Автозаполнение данных в архив</vt:lpstr>
      <vt:lpstr>Автозаполнение данных в архив</vt:lpstr>
      <vt:lpstr>Автозаполнение данных в архив</vt:lpstr>
      <vt:lpstr>Презентация PowerPoint</vt:lpstr>
      <vt:lpstr>Презентация PowerPoint</vt:lpstr>
      <vt:lpstr>Умное сканирование </vt:lpstr>
      <vt:lpstr>При этом все решения остаются</vt:lpstr>
      <vt:lpstr>Презентация PowerPoint</vt:lpstr>
    </vt:vector>
  </TitlesOfParts>
  <Company>Kyocera Document Solutions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Socea, Paul</dc:creator>
  <cp:lastModifiedBy>Наташа</cp:lastModifiedBy>
  <cp:revision>235</cp:revision>
  <cp:lastPrinted>2020-04-07T10:12:43Z</cp:lastPrinted>
  <dcterms:created xsi:type="dcterms:W3CDTF">2020-02-16T17:01:10Z</dcterms:created>
  <dcterms:modified xsi:type="dcterms:W3CDTF">2021-04-05T10:59:39Z</dcterms:modified>
</cp:coreProperties>
</file>